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58" r:id="rId4"/>
    <p:sldId id="266" r:id="rId5"/>
    <p:sldId id="267" r:id="rId6"/>
    <p:sldId id="268" r:id="rId7"/>
    <p:sldId id="269" r:id="rId8"/>
    <p:sldId id="270" r:id="rId9"/>
    <p:sldId id="257" r:id="rId10"/>
    <p:sldId id="265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kiosk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00"/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126F373-D88F-4674-ABCC-B5EBC913405D}" v="64" dt="2026-10-02T08:41:59.33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6" autoAdjust="0"/>
    <p:restoredTop sz="94660"/>
  </p:normalViewPr>
  <p:slideViewPr>
    <p:cSldViewPr snapToGrid="0">
      <p:cViewPr varScale="1">
        <p:scale>
          <a:sx n="88" d="100"/>
          <a:sy n="88" d="100"/>
        </p:scale>
        <p:origin x="264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djelka Grujicic" userId="e7365894-d774-428a-a23d-47ce6bfa3f7d" providerId="ADAL" clId="{1BC0E737-C0A9-49B9-8B7C-DB6564DEA49B}"/>
    <pc:docChg chg="custSel addSld modSld modMainMaster modShowInfo">
      <pc:chgData name="Andjelka Grujicic" userId="e7365894-d774-428a-a23d-47ce6bfa3f7d" providerId="ADAL" clId="{1BC0E737-C0A9-49B9-8B7C-DB6564DEA49B}" dt="2026-10-02T08:46:20.761" v="103" actId="1076"/>
      <pc:docMkLst>
        <pc:docMk/>
      </pc:docMkLst>
      <pc:sldChg chg="modTransition">
        <pc:chgData name="Andjelka Grujicic" userId="e7365894-d774-428a-a23d-47ce6bfa3f7d" providerId="ADAL" clId="{1BC0E737-C0A9-49B9-8B7C-DB6564DEA49B}" dt="2026-10-02T08:34:59.747" v="58"/>
        <pc:sldMkLst>
          <pc:docMk/>
          <pc:sldMk cId="3218072633" sldId="256"/>
        </pc:sldMkLst>
      </pc:sldChg>
      <pc:sldChg chg="addSp delSp modSp add mod modTransition">
        <pc:chgData name="Andjelka Grujicic" userId="e7365894-d774-428a-a23d-47ce6bfa3f7d" providerId="ADAL" clId="{1BC0E737-C0A9-49B9-8B7C-DB6564DEA49B}" dt="2026-10-02T08:43:55.958" v="97" actId="1076"/>
        <pc:sldMkLst>
          <pc:docMk/>
          <pc:sldMk cId="618299678" sldId="257"/>
        </pc:sldMkLst>
        <pc:spChg chg="mod">
          <ac:chgData name="Andjelka Grujicic" userId="e7365894-d774-428a-a23d-47ce6bfa3f7d" providerId="ADAL" clId="{1BC0E737-C0A9-49B9-8B7C-DB6564DEA49B}" dt="2026-10-02T08:41:54.551" v="83" actId="11530"/>
          <ac:spMkLst>
            <pc:docMk/>
            <pc:sldMk cId="618299678" sldId="257"/>
            <ac:spMk id="5" creationId="{232A20D0-0517-F36C-8B8B-FAB8E605A358}"/>
          </ac:spMkLst>
        </pc:spChg>
        <pc:spChg chg="mod">
          <ac:chgData name="Andjelka Grujicic" userId="e7365894-d774-428a-a23d-47ce6bfa3f7d" providerId="ADAL" clId="{1BC0E737-C0A9-49B9-8B7C-DB6564DEA49B}" dt="2026-10-02T08:41:59.335" v="84" actId="11530"/>
          <ac:spMkLst>
            <pc:docMk/>
            <pc:sldMk cId="618299678" sldId="257"/>
            <ac:spMk id="8" creationId="{3B3B3136-D4DE-62D4-E35D-1803B82993CC}"/>
          </ac:spMkLst>
        </pc:spChg>
        <pc:picChg chg="add mod modCrop">
          <ac:chgData name="Andjelka Grujicic" userId="e7365894-d774-428a-a23d-47ce6bfa3f7d" providerId="ADAL" clId="{1BC0E737-C0A9-49B9-8B7C-DB6564DEA49B}" dt="2026-10-02T08:43:55.958" v="97" actId="1076"/>
          <ac:picMkLst>
            <pc:docMk/>
            <pc:sldMk cId="618299678" sldId="257"/>
            <ac:picMk id="3" creationId="{EE850D8B-550F-F5B8-08D1-AFDCAE32EADC}"/>
          </ac:picMkLst>
        </pc:picChg>
        <pc:picChg chg="del">
          <ac:chgData name="Andjelka Grujicic" userId="e7365894-d774-428a-a23d-47ce6bfa3f7d" providerId="ADAL" clId="{1BC0E737-C0A9-49B9-8B7C-DB6564DEA49B}" dt="2026-10-02T08:42:23.452" v="85" actId="478"/>
          <ac:picMkLst>
            <pc:docMk/>
            <pc:sldMk cId="618299678" sldId="257"/>
            <ac:picMk id="10" creationId="{471A8FF1-3211-7C05-5DE8-CF876933D7BB}"/>
          </ac:picMkLst>
        </pc:picChg>
      </pc:sldChg>
      <pc:sldChg chg="modTransition">
        <pc:chgData name="Andjelka Grujicic" userId="e7365894-d774-428a-a23d-47ce6bfa3f7d" providerId="ADAL" clId="{1BC0E737-C0A9-49B9-8B7C-DB6564DEA49B}" dt="2026-10-02T08:34:59.747" v="58"/>
        <pc:sldMkLst>
          <pc:docMk/>
          <pc:sldMk cId="1069697196" sldId="258"/>
        </pc:sldMkLst>
      </pc:sldChg>
      <pc:sldChg chg="modSp mod modTransition modAnim">
        <pc:chgData name="Andjelka Grujicic" userId="e7365894-d774-428a-a23d-47ce6bfa3f7d" providerId="ADAL" clId="{1BC0E737-C0A9-49B9-8B7C-DB6564DEA49B}" dt="2026-10-02T08:41:31.654" v="81" actId="1076"/>
        <pc:sldMkLst>
          <pc:docMk/>
          <pc:sldMk cId="3533382864" sldId="259"/>
        </pc:sldMkLst>
        <pc:spChg chg="mod">
          <ac:chgData name="Andjelka Grujicic" userId="e7365894-d774-428a-a23d-47ce6bfa3f7d" providerId="ADAL" clId="{1BC0E737-C0A9-49B9-8B7C-DB6564DEA49B}" dt="2026-10-02T08:41:15.466" v="76" actId="27636"/>
          <ac:spMkLst>
            <pc:docMk/>
            <pc:sldMk cId="3533382864" sldId="259"/>
            <ac:spMk id="3" creationId="{45826E1D-63E8-E117-8030-D68AD5DD1E4B}"/>
          </ac:spMkLst>
        </pc:spChg>
        <pc:spChg chg="mod">
          <ac:chgData name="Andjelka Grujicic" userId="e7365894-d774-428a-a23d-47ce6bfa3f7d" providerId="ADAL" clId="{1BC0E737-C0A9-49B9-8B7C-DB6564DEA49B}" dt="2026-10-02T08:41:31.654" v="81" actId="1076"/>
          <ac:spMkLst>
            <pc:docMk/>
            <pc:sldMk cId="3533382864" sldId="259"/>
            <ac:spMk id="7" creationId="{F7DFA477-24C9-9AB3-E203-64325AF5AFB6}"/>
          </ac:spMkLst>
        </pc:spChg>
        <pc:picChg chg="mod">
          <ac:chgData name="Andjelka Grujicic" userId="e7365894-d774-428a-a23d-47ce6bfa3f7d" providerId="ADAL" clId="{1BC0E737-C0A9-49B9-8B7C-DB6564DEA49B}" dt="2026-10-02T08:41:27.743" v="80" actId="1076"/>
          <ac:picMkLst>
            <pc:docMk/>
            <pc:sldMk cId="3533382864" sldId="259"/>
            <ac:picMk id="9" creationId="{6A0ABB6A-9F4F-7E0C-08FF-CBBF1776129D}"/>
          </ac:picMkLst>
        </pc:picChg>
        <pc:picChg chg="mod">
          <ac:chgData name="Andjelka Grujicic" userId="e7365894-d774-428a-a23d-47ce6bfa3f7d" providerId="ADAL" clId="{1BC0E737-C0A9-49B9-8B7C-DB6564DEA49B}" dt="2026-10-02T08:41:18.846" v="77" actId="1076"/>
          <ac:picMkLst>
            <pc:docMk/>
            <pc:sldMk cId="3533382864" sldId="259"/>
            <ac:picMk id="10" creationId="{FD6187CE-E1F0-A4E1-9CFA-16E9F2A94A39}"/>
          </ac:picMkLst>
        </pc:picChg>
      </pc:sldChg>
      <pc:sldChg chg="addSp delSp modSp mod modTransition chgLayout">
        <pc:chgData name="Andjelka Grujicic" userId="e7365894-d774-428a-a23d-47ce6bfa3f7d" providerId="ADAL" clId="{1BC0E737-C0A9-49B9-8B7C-DB6564DEA49B}" dt="2026-10-02T08:46:20.761" v="103" actId="1076"/>
        <pc:sldMkLst>
          <pc:docMk/>
          <pc:sldMk cId="887434291" sldId="265"/>
        </pc:sldMkLst>
        <pc:spChg chg="mod ord">
          <ac:chgData name="Andjelka Grujicic" userId="e7365894-d774-428a-a23d-47ce6bfa3f7d" providerId="ADAL" clId="{1BC0E737-C0A9-49B9-8B7C-DB6564DEA49B}" dt="2026-10-02T08:45:59.023" v="98" actId="700"/>
          <ac:spMkLst>
            <pc:docMk/>
            <pc:sldMk cId="887434291" sldId="265"/>
            <ac:spMk id="2" creationId="{22A186FE-EA0A-BAED-B097-2304222EBB1B}"/>
          </ac:spMkLst>
        </pc:spChg>
        <pc:spChg chg="add del mod">
          <ac:chgData name="Andjelka Grujicic" userId="e7365894-d774-428a-a23d-47ce6bfa3f7d" providerId="ADAL" clId="{1BC0E737-C0A9-49B9-8B7C-DB6564DEA49B}" dt="2026-10-02T08:45:59.023" v="98" actId="700"/>
          <ac:spMkLst>
            <pc:docMk/>
            <pc:sldMk cId="887434291" sldId="265"/>
            <ac:spMk id="4" creationId="{79695D11-6A1E-C703-3261-A82DF52341B5}"/>
          </ac:spMkLst>
        </pc:spChg>
        <pc:spChg chg="add del mod ord">
          <ac:chgData name="Andjelka Grujicic" userId="e7365894-d774-428a-a23d-47ce6bfa3f7d" providerId="ADAL" clId="{1BC0E737-C0A9-49B9-8B7C-DB6564DEA49B}" dt="2026-10-02T08:46:01.527" v="99" actId="22"/>
          <ac:spMkLst>
            <pc:docMk/>
            <pc:sldMk cId="887434291" sldId="265"/>
            <ac:spMk id="6" creationId="{D0C39591-BC4C-81A4-3BE3-64D78AFE359D}"/>
          </ac:spMkLst>
        </pc:spChg>
        <pc:picChg chg="del">
          <ac:chgData name="Andjelka Grujicic" userId="e7365894-d774-428a-a23d-47ce6bfa3f7d" providerId="ADAL" clId="{1BC0E737-C0A9-49B9-8B7C-DB6564DEA49B}" dt="2026-10-02T08:42:29.470" v="86" actId="478"/>
          <ac:picMkLst>
            <pc:docMk/>
            <pc:sldMk cId="887434291" sldId="265"/>
            <ac:picMk id="5" creationId="{3AF1F615-6654-BF16-9D79-638651EF4337}"/>
          </ac:picMkLst>
        </pc:picChg>
        <pc:picChg chg="add mod ord">
          <ac:chgData name="Andjelka Grujicic" userId="e7365894-d774-428a-a23d-47ce6bfa3f7d" providerId="ADAL" clId="{1BC0E737-C0A9-49B9-8B7C-DB6564DEA49B}" dt="2026-10-02T08:46:20.761" v="103" actId="1076"/>
          <ac:picMkLst>
            <pc:docMk/>
            <pc:sldMk cId="887434291" sldId="265"/>
            <ac:picMk id="8" creationId="{4BB8A23C-F0E2-1FAF-DBCC-BDC5FCEFE59A}"/>
          </ac:picMkLst>
        </pc:picChg>
      </pc:sldChg>
      <pc:sldChg chg="modTransition">
        <pc:chgData name="Andjelka Grujicic" userId="e7365894-d774-428a-a23d-47ce6bfa3f7d" providerId="ADAL" clId="{1BC0E737-C0A9-49B9-8B7C-DB6564DEA49B}" dt="2026-10-02T08:34:59.747" v="58"/>
        <pc:sldMkLst>
          <pc:docMk/>
          <pc:sldMk cId="1144861365" sldId="266"/>
        </pc:sldMkLst>
      </pc:sldChg>
      <pc:sldChg chg="modTransition">
        <pc:chgData name="Andjelka Grujicic" userId="e7365894-d774-428a-a23d-47ce6bfa3f7d" providerId="ADAL" clId="{1BC0E737-C0A9-49B9-8B7C-DB6564DEA49B}" dt="2026-10-02T08:34:59.747" v="58"/>
        <pc:sldMkLst>
          <pc:docMk/>
          <pc:sldMk cId="1158673297" sldId="267"/>
        </pc:sldMkLst>
      </pc:sldChg>
      <pc:sldChg chg="modTransition">
        <pc:chgData name="Andjelka Grujicic" userId="e7365894-d774-428a-a23d-47ce6bfa3f7d" providerId="ADAL" clId="{1BC0E737-C0A9-49B9-8B7C-DB6564DEA49B}" dt="2026-10-02T08:34:59.747" v="58"/>
        <pc:sldMkLst>
          <pc:docMk/>
          <pc:sldMk cId="813072980" sldId="268"/>
        </pc:sldMkLst>
      </pc:sldChg>
      <pc:sldChg chg="modTransition">
        <pc:chgData name="Andjelka Grujicic" userId="e7365894-d774-428a-a23d-47ce6bfa3f7d" providerId="ADAL" clId="{1BC0E737-C0A9-49B9-8B7C-DB6564DEA49B}" dt="2026-10-02T08:34:59.747" v="58"/>
        <pc:sldMkLst>
          <pc:docMk/>
          <pc:sldMk cId="3166063799" sldId="269"/>
        </pc:sldMkLst>
      </pc:sldChg>
      <pc:sldChg chg="modTransition">
        <pc:chgData name="Andjelka Grujicic" userId="e7365894-d774-428a-a23d-47ce6bfa3f7d" providerId="ADAL" clId="{1BC0E737-C0A9-49B9-8B7C-DB6564DEA49B}" dt="2026-10-02T08:34:59.747" v="58"/>
        <pc:sldMkLst>
          <pc:docMk/>
          <pc:sldMk cId="2666300092" sldId="270"/>
        </pc:sldMkLst>
      </pc:sldChg>
      <pc:sldMasterChg chg="modTransition modSldLayout">
        <pc:chgData name="Andjelka Grujicic" userId="e7365894-d774-428a-a23d-47ce6bfa3f7d" providerId="ADAL" clId="{1BC0E737-C0A9-49B9-8B7C-DB6564DEA49B}" dt="2026-10-02T08:34:59.747" v="58"/>
        <pc:sldMasterMkLst>
          <pc:docMk/>
          <pc:sldMasterMk cId="3133209046" sldId="2147483648"/>
        </pc:sldMasterMkLst>
        <pc:sldLayoutChg chg="modTransition">
          <pc:chgData name="Andjelka Grujicic" userId="e7365894-d774-428a-a23d-47ce6bfa3f7d" providerId="ADAL" clId="{1BC0E737-C0A9-49B9-8B7C-DB6564DEA49B}" dt="2026-10-02T08:34:59.747" v="58"/>
          <pc:sldLayoutMkLst>
            <pc:docMk/>
            <pc:sldMasterMk cId="3133209046" sldId="2147483648"/>
            <pc:sldLayoutMk cId="2965741750" sldId="2147483649"/>
          </pc:sldLayoutMkLst>
        </pc:sldLayoutChg>
        <pc:sldLayoutChg chg="modTransition">
          <pc:chgData name="Andjelka Grujicic" userId="e7365894-d774-428a-a23d-47ce6bfa3f7d" providerId="ADAL" clId="{1BC0E737-C0A9-49B9-8B7C-DB6564DEA49B}" dt="2026-10-02T08:34:59.747" v="58"/>
          <pc:sldLayoutMkLst>
            <pc:docMk/>
            <pc:sldMasterMk cId="3133209046" sldId="2147483648"/>
            <pc:sldLayoutMk cId="3177749320" sldId="2147483650"/>
          </pc:sldLayoutMkLst>
        </pc:sldLayoutChg>
        <pc:sldLayoutChg chg="modTransition">
          <pc:chgData name="Andjelka Grujicic" userId="e7365894-d774-428a-a23d-47ce6bfa3f7d" providerId="ADAL" clId="{1BC0E737-C0A9-49B9-8B7C-DB6564DEA49B}" dt="2026-10-02T08:34:59.747" v="58"/>
          <pc:sldLayoutMkLst>
            <pc:docMk/>
            <pc:sldMasterMk cId="3133209046" sldId="2147483648"/>
            <pc:sldLayoutMk cId="2079464486" sldId="2147483651"/>
          </pc:sldLayoutMkLst>
        </pc:sldLayoutChg>
        <pc:sldLayoutChg chg="modTransition">
          <pc:chgData name="Andjelka Grujicic" userId="e7365894-d774-428a-a23d-47ce6bfa3f7d" providerId="ADAL" clId="{1BC0E737-C0A9-49B9-8B7C-DB6564DEA49B}" dt="2026-10-02T08:34:59.747" v="58"/>
          <pc:sldLayoutMkLst>
            <pc:docMk/>
            <pc:sldMasterMk cId="3133209046" sldId="2147483648"/>
            <pc:sldLayoutMk cId="785438385" sldId="2147483652"/>
          </pc:sldLayoutMkLst>
        </pc:sldLayoutChg>
        <pc:sldLayoutChg chg="modTransition">
          <pc:chgData name="Andjelka Grujicic" userId="e7365894-d774-428a-a23d-47ce6bfa3f7d" providerId="ADAL" clId="{1BC0E737-C0A9-49B9-8B7C-DB6564DEA49B}" dt="2026-10-02T08:34:59.747" v="58"/>
          <pc:sldLayoutMkLst>
            <pc:docMk/>
            <pc:sldMasterMk cId="3133209046" sldId="2147483648"/>
            <pc:sldLayoutMk cId="1235408538" sldId="2147483653"/>
          </pc:sldLayoutMkLst>
        </pc:sldLayoutChg>
        <pc:sldLayoutChg chg="modTransition">
          <pc:chgData name="Andjelka Grujicic" userId="e7365894-d774-428a-a23d-47ce6bfa3f7d" providerId="ADAL" clId="{1BC0E737-C0A9-49B9-8B7C-DB6564DEA49B}" dt="2026-10-02T08:34:59.747" v="58"/>
          <pc:sldLayoutMkLst>
            <pc:docMk/>
            <pc:sldMasterMk cId="3133209046" sldId="2147483648"/>
            <pc:sldLayoutMk cId="3872371568" sldId="2147483654"/>
          </pc:sldLayoutMkLst>
        </pc:sldLayoutChg>
        <pc:sldLayoutChg chg="modTransition">
          <pc:chgData name="Andjelka Grujicic" userId="e7365894-d774-428a-a23d-47ce6bfa3f7d" providerId="ADAL" clId="{1BC0E737-C0A9-49B9-8B7C-DB6564DEA49B}" dt="2026-10-02T08:34:59.747" v="58"/>
          <pc:sldLayoutMkLst>
            <pc:docMk/>
            <pc:sldMasterMk cId="3133209046" sldId="2147483648"/>
            <pc:sldLayoutMk cId="955835937" sldId="2147483655"/>
          </pc:sldLayoutMkLst>
        </pc:sldLayoutChg>
        <pc:sldLayoutChg chg="modTransition">
          <pc:chgData name="Andjelka Grujicic" userId="e7365894-d774-428a-a23d-47ce6bfa3f7d" providerId="ADAL" clId="{1BC0E737-C0A9-49B9-8B7C-DB6564DEA49B}" dt="2026-10-02T08:34:59.747" v="58"/>
          <pc:sldLayoutMkLst>
            <pc:docMk/>
            <pc:sldMasterMk cId="3133209046" sldId="2147483648"/>
            <pc:sldLayoutMk cId="1402726225" sldId="2147483656"/>
          </pc:sldLayoutMkLst>
        </pc:sldLayoutChg>
        <pc:sldLayoutChg chg="modTransition">
          <pc:chgData name="Andjelka Grujicic" userId="e7365894-d774-428a-a23d-47ce6bfa3f7d" providerId="ADAL" clId="{1BC0E737-C0A9-49B9-8B7C-DB6564DEA49B}" dt="2026-10-02T08:34:59.747" v="58"/>
          <pc:sldLayoutMkLst>
            <pc:docMk/>
            <pc:sldMasterMk cId="3133209046" sldId="2147483648"/>
            <pc:sldLayoutMk cId="2062333822" sldId="2147483657"/>
          </pc:sldLayoutMkLst>
        </pc:sldLayoutChg>
        <pc:sldLayoutChg chg="modTransition">
          <pc:chgData name="Andjelka Grujicic" userId="e7365894-d774-428a-a23d-47ce6bfa3f7d" providerId="ADAL" clId="{1BC0E737-C0A9-49B9-8B7C-DB6564DEA49B}" dt="2026-10-02T08:34:59.747" v="58"/>
          <pc:sldLayoutMkLst>
            <pc:docMk/>
            <pc:sldMasterMk cId="3133209046" sldId="2147483648"/>
            <pc:sldLayoutMk cId="2808860396" sldId="2147483658"/>
          </pc:sldLayoutMkLst>
        </pc:sldLayoutChg>
        <pc:sldLayoutChg chg="modTransition">
          <pc:chgData name="Andjelka Grujicic" userId="e7365894-d774-428a-a23d-47ce6bfa3f7d" providerId="ADAL" clId="{1BC0E737-C0A9-49B9-8B7C-DB6564DEA49B}" dt="2026-10-02T08:34:59.747" v="58"/>
          <pc:sldLayoutMkLst>
            <pc:docMk/>
            <pc:sldMasterMk cId="3133209046" sldId="2147483648"/>
            <pc:sldLayoutMk cId="772797006" sldId="2147483659"/>
          </pc:sldLayoutMkLst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64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574175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25000">
        <p15:prstTrans prst="peelOff"/>
      </p:transition>
    </mc:Choice>
    <mc:Fallback xmlns="">
      <p:transition spd="slow" advClick="0" advTm="250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6815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59428" y="365125"/>
            <a:ext cx="9703253" cy="1059543"/>
          </a:xfrm>
        </p:spPr>
        <p:txBody>
          <a:bodyPr>
            <a:normAutofit/>
          </a:bodyPr>
          <a:lstStyle>
            <a:lvl1pPr>
              <a:defRPr sz="3400" b="1">
                <a:solidFill>
                  <a:srgbClr val="FF0000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59428" y="1825625"/>
            <a:ext cx="9703253" cy="4897664"/>
          </a:xfrm>
        </p:spPr>
        <p:txBody>
          <a:bodyPr/>
          <a:lstStyle>
            <a:lvl1pPr>
              <a:defRPr sz="2600">
                <a:solidFill>
                  <a:srgbClr val="002060"/>
                </a:solidFill>
              </a:defRPr>
            </a:lvl1pPr>
            <a:lvl2pPr>
              <a:defRPr>
                <a:solidFill>
                  <a:srgbClr val="002060"/>
                </a:solidFill>
              </a:defRPr>
            </a:lvl2pPr>
            <a:lvl3pPr>
              <a:defRPr>
                <a:solidFill>
                  <a:srgbClr val="002060"/>
                </a:solidFill>
              </a:defRPr>
            </a:lvl3pPr>
            <a:lvl4pPr>
              <a:defRPr>
                <a:solidFill>
                  <a:srgbClr val="002060"/>
                </a:solidFill>
              </a:defRPr>
            </a:lvl4pPr>
            <a:lvl5pPr>
              <a:defRPr>
                <a:solidFill>
                  <a:srgbClr val="002060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774932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25000">
        <p15:prstTrans prst="peelOff"/>
      </p:transition>
    </mc:Choice>
    <mc:Fallback xmlns="">
      <p:transition spd="slow" advClick="0" advTm="2500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4C98C9-DB78-43FE-83FC-83F388EE717A}" type="datetimeFigureOut">
              <a:rPr lang="en-GB" smtClean="0"/>
              <a:t>12/10/2026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03E730-D0B8-4C5E-A85F-29B1F4932C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946448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25000">
        <p15:prstTrans prst="peelOff"/>
      </p:transition>
    </mc:Choice>
    <mc:Fallback xmlns="">
      <p:transition spd="slow" advClick="0" advTm="250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4C98C9-DB78-43FE-83FC-83F388EE717A}" type="datetimeFigureOut">
              <a:rPr lang="en-GB" smtClean="0"/>
              <a:t>12/10/2026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03E730-D0B8-4C5E-A85F-29B1F4932C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8543838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25000">
        <p15:prstTrans prst="peelOff"/>
      </p:transition>
    </mc:Choice>
    <mc:Fallback xmlns="">
      <p:transition spd="slow" advClick="0" advTm="2500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4C98C9-DB78-43FE-83FC-83F388EE717A}" type="datetimeFigureOut">
              <a:rPr lang="en-GB" smtClean="0"/>
              <a:t>12/10/2026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03E730-D0B8-4C5E-A85F-29B1F4932C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3540853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25000">
        <p15:prstTrans prst="peelOff"/>
      </p:transition>
    </mc:Choice>
    <mc:Fallback xmlns="">
      <p:transition spd="slow" advClick="0" advTm="2500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4C98C9-DB78-43FE-83FC-83F388EE717A}" type="datetimeFigureOut">
              <a:rPr lang="en-GB" smtClean="0"/>
              <a:t>12/10/2026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03E730-D0B8-4C5E-A85F-29B1F4932C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237156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25000">
        <p15:prstTrans prst="peelOff"/>
      </p:transition>
    </mc:Choice>
    <mc:Fallback xmlns="">
      <p:transition spd="slow" advClick="0" advTm="2500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4C98C9-DB78-43FE-83FC-83F388EE717A}" type="datetimeFigureOut">
              <a:rPr lang="en-GB" smtClean="0"/>
              <a:t>12/10/2026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03E730-D0B8-4C5E-A85F-29B1F4932C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5583593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25000">
        <p15:prstTrans prst="peelOff"/>
      </p:transition>
    </mc:Choice>
    <mc:Fallback xmlns="">
      <p:transition spd="slow" advClick="0" advTm="2500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4C98C9-DB78-43FE-83FC-83F388EE717A}" type="datetimeFigureOut">
              <a:rPr lang="en-GB" smtClean="0"/>
              <a:t>12/10/2026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03E730-D0B8-4C5E-A85F-29B1F4932C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272622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25000">
        <p15:prstTrans prst="peelOff"/>
      </p:transition>
    </mc:Choice>
    <mc:Fallback xmlns="">
      <p:transition spd="slow" advClick="0" advTm="2500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4C98C9-DB78-43FE-83FC-83F388EE717A}" type="datetimeFigureOut">
              <a:rPr lang="en-GB" smtClean="0"/>
              <a:t>12/10/2026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03E730-D0B8-4C5E-A85F-29B1F4932C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233382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25000">
        <p15:prstTrans prst="peelOff"/>
      </p:transition>
    </mc:Choice>
    <mc:Fallback xmlns="">
      <p:transition spd="slow" advClick="0" advTm="2500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4C98C9-DB78-43FE-83FC-83F388EE717A}" type="datetimeFigureOut">
              <a:rPr lang="en-GB" smtClean="0"/>
              <a:t>12/10/2026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03E730-D0B8-4C5E-A85F-29B1F4932C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886039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25000">
        <p15:prstTrans prst="peelOff"/>
      </p:transition>
    </mc:Choice>
    <mc:Fallback xmlns="">
      <p:transition spd="slow" advClick="0" advTm="2500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4C98C9-DB78-43FE-83FC-83F388EE717A}" type="datetimeFigureOut">
              <a:rPr lang="en-GB" smtClean="0"/>
              <a:t>12/10/2026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03E730-D0B8-4C5E-A85F-29B1F4932C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7279700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25000">
        <p15:prstTrans prst="peelOff"/>
      </p:transition>
    </mc:Choice>
    <mc:Fallback xmlns="">
      <p:transition spd="slow" advClick="0" advTm="2500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39332" y="365125"/>
            <a:ext cx="9414468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39332" y="1825625"/>
            <a:ext cx="9414468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4C98C9-DB78-43FE-83FC-83F388EE717A}" type="datetimeFigureOut">
              <a:rPr lang="en-GB" smtClean="0"/>
              <a:t>12/10/2026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03E730-D0B8-4C5E-A85F-29B1F4932C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332090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25000">
        <p15:prstTrans prst="peelOff"/>
      </p:transition>
    </mc:Choice>
    <mc:Fallback xmlns="">
      <p:transition spd="slow" advClick="0" advTm="2500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t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hyperlink" Target="https://www.zdravlje.org.rs/index.php/edukativni-materijali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1807263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25000">
        <p15:prstTrans prst="peelOff"/>
      </p:transition>
    </mc:Choice>
    <mc:Fallback xmlns="">
      <p:transition spd="slow" advClick="0" advTm="25000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30BD95B-12E0-B1A5-871C-5B8C7F2115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4934" y="243003"/>
            <a:ext cx="9703253" cy="1059543"/>
          </a:xfrm>
        </p:spPr>
        <p:txBody>
          <a:bodyPr/>
          <a:lstStyle/>
          <a:p>
            <a:r>
              <a:rPr lang="sr-Cyrl-RS" dirty="0"/>
              <a:t>Светски дан хране</a:t>
            </a:r>
            <a:endParaRPr lang="sr-Latn-R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45826E1D-63E8-E117-8030-D68AD5DD1E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4227" y="1748507"/>
            <a:ext cx="6505741" cy="3597465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sr-Latn-RS" i="1" dirty="0">
                <a:solidFill>
                  <a:srgbClr val="FF0000"/>
                </a:solidFill>
              </a:rPr>
              <a:t>FAO (Food and Agriculture Organization) </a:t>
            </a:r>
            <a:br>
              <a:rPr lang="sr-Latn-RS" i="1" dirty="0">
                <a:solidFill>
                  <a:srgbClr val="FF0000"/>
                </a:solidFill>
              </a:rPr>
            </a:br>
            <a:r>
              <a:rPr lang="ru-RU" dirty="0">
                <a:solidFill>
                  <a:srgbClr val="FF0000"/>
                </a:solidFill>
              </a:rPr>
              <a:t>Светска организација за храну и пољопривреду </a:t>
            </a:r>
          </a:p>
          <a:p>
            <a:pPr marL="0" indent="0">
              <a:buNone/>
            </a:pPr>
            <a:endParaRPr lang="ru-RU" dirty="0">
              <a:solidFill>
                <a:srgbClr val="FF0000"/>
              </a:solidFill>
            </a:endParaRPr>
          </a:p>
          <a:p>
            <a:endParaRPr lang="sr-Latn-RS" dirty="0"/>
          </a:p>
          <a:p>
            <a:endParaRPr lang="sr-Latn-RS" dirty="0"/>
          </a:p>
          <a:p>
            <a:r>
              <a:rPr lang="ru-RU" sz="2400" dirty="0"/>
              <a:t>Један од најзначајнијих међународних дана УН</a:t>
            </a:r>
          </a:p>
          <a:p>
            <a:r>
              <a:rPr lang="ru-RU" sz="2400" dirty="0"/>
              <a:t>Проглашен 1979, обележава се од 1981.</a:t>
            </a:r>
          </a:p>
          <a:p>
            <a:r>
              <a:rPr lang="ru-RU" sz="2400" dirty="0"/>
              <a:t>Кампање у преко 150 земаља света </a:t>
            </a:r>
          </a:p>
          <a:p>
            <a:pPr marL="0" indent="0">
              <a:buNone/>
            </a:pPr>
            <a:endParaRPr lang="ru-RU" dirty="0"/>
          </a:p>
          <a:p>
            <a:endParaRPr lang="sr-Latn-R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F7DFA477-24C9-9AB3-E203-64325AF5AFB6}"/>
              </a:ext>
            </a:extLst>
          </p:cNvPr>
          <p:cNvSpPr txBox="1"/>
          <p:nvPr/>
        </p:nvSpPr>
        <p:spPr>
          <a:xfrm>
            <a:off x="6124935" y="5322775"/>
            <a:ext cx="5996647" cy="1089529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Циљ: подизање свести јавности о глобалним проблемима какви су глад, сиромаштво и одржива производња хране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6A0ABB6A-9F4F-7E0C-08FF-CBBF177612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89398" y="1748506"/>
            <a:ext cx="4232184" cy="2819952"/>
          </a:xfrm>
          <a:prstGeom prst="rect">
            <a:avLst/>
          </a:prstGeom>
        </p:spPr>
      </p:pic>
      <p:pic>
        <p:nvPicPr>
          <p:cNvPr id="10" name="Picture 6" descr="http://www.fao.org/fileadmin/templates/faoweb/images/FAO-logo.png">
            <a:extLst>
              <a:ext uri="{FF2B5EF4-FFF2-40B4-BE49-F238E27FC236}">
                <a16:creationId xmlns:a16="http://schemas.microsoft.com/office/drawing/2014/main" xmlns="" id="{FD6187CE-E1F0-A4E1-9CFA-16E9F2A94A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4258" y="2766606"/>
            <a:ext cx="4177056" cy="7806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3338286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25000">
        <p15:prstTrans prst="peelOff"/>
      </p:transition>
    </mc:Choice>
    <mc:Fallback xmlns="">
      <p:transition spd="slow" advClick="0" advTm="2500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55DA547-EC94-9E88-2CAF-FF6A9E2D05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Cyrl-RS" dirty="0"/>
              <a:t>Светски дан хране 2026 </a:t>
            </a:r>
            <a:br>
              <a:rPr lang="sr-Cyrl-RS" dirty="0"/>
            </a:br>
            <a:r>
              <a:rPr lang="sr-Cyrl-RS" dirty="0"/>
              <a:t>Иновације данас за бољу исхрану сутра</a:t>
            </a:r>
            <a:endParaRPr lang="sr-Latn-R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xmlns="" id="{6B434F14-D0EA-AE46-871A-5A6A2A97FE3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b="1584"/>
          <a:stretch>
            <a:fillRect/>
          </a:stretch>
        </p:blipFill>
        <p:spPr>
          <a:xfrm>
            <a:off x="1958975" y="2183262"/>
            <a:ext cx="9704388" cy="4115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969719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25000">
        <p15:prstTrans prst="peelOff"/>
      </p:transition>
    </mc:Choice>
    <mc:Fallback xmlns="">
      <p:transition spd="slow" advClick="0" advTm="2500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5EBC8C8-7D8D-5DDF-657E-A9B0F32F66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94066" y="387158"/>
            <a:ext cx="6742323" cy="1059543"/>
          </a:xfrm>
          <a:solidFill>
            <a:schemeClr val="accent4">
              <a:lumMod val="40000"/>
              <a:lumOff val="60000"/>
            </a:schemeClr>
          </a:solidFill>
        </p:spPr>
        <p:txBody>
          <a:bodyPr/>
          <a:lstStyle/>
          <a:p>
            <a:pPr algn="ctr"/>
            <a:r>
              <a:rPr lang="sr-Cyrl-RS" dirty="0"/>
              <a:t>Крај глади у свету је достижан!!!</a:t>
            </a:r>
            <a:endParaRPr lang="sr-Latn-R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6E1BE42-9E69-CC4E-F312-FB4628F89B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13602" y="1748506"/>
            <a:ext cx="9703253" cy="4905682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spcAft>
                <a:spcPts val="1200"/>
              </a:spcAft>
              <a:buNone/>
            </a:pPr>
            <a:r>
              <a:rPr lang="ru-RU" sz="3200" dirty="0"/>
              <a:t>Свет већ производи довољно хране да прехрани све људе </a:t>
            </a:r>
            <a:r>
              <a:rPr lang="ru-RU" sz="3200" dirty="0">
                <a:sym typeface="Wingdings" panose="05000000000000000000" pitchFamily="2" charset="2"/>
              </a:rPr>
              <a:t></a:t>
            </a:r>
            <a:endParaRPr lang="ru-RU" sz="3200" dirty="0"/>
          </a:p>
          <a:p>
            <a:pPr marL="0" indent="0" algn="ctr">
              <a:spcAft>
                <a:spcPts val="1200"/>
              </a:spcAft>
              <a:buNone/>
            </a:pPr>
            <a:r>
              <a:rPr lang="ru-RU" sz="3200" dirty="0">
                <a:solidFill>
                  <a:srgbClr val="FF0000"/>
                </a:solidFill>
              </a:rPr>
              <a:t>Ипак...</a:t>
            </a:r>
          </a:p>
          <a:p>
            <a:pPr marL="0" indent="0" algn="ctr">
              <a:spcAft>
                <a:spcPts val="1200"/>
              </a:spcAft>
              <a:buNone/>
            </a:pPr>
            <a:r>
              <a:rPr lang="ru-RU" sz="3200" dirty="0">
                <a:solidFill>
                  <a:srgbClr val="FF0000"/>
                </a:solidFill>
              </a:rPr>
              <a:t>645 милиона</a:t>
            </a:r>
            <a:r>
              <a:rPr lang="ru-RU" dirty="0"/>
              <a:t> људи и даље суочава са глађу </a:t>
            </a:r>
            <a:r>
              <a:rPr lang="ru-RU" dirty="0">
                <a:sym typeface="Wingdings" panose="05000000000000000000" pitchFamily="2" charset="2"/>
              </a:rPr>
              <a:t></a:t>
            </a:r>
            <a:endParaRPr lang="ru-RU" dirty="0"/>
          </a:p>
          <a:p>
            <a:pPr marL="0" indent="0" algn="ctr">
              <a:spcAft>
                <a:spcPts val="1200"/>
              </a:spcAft>
              <a:buNone/>
            </a:pPr>
            <a:r>
              <a:rPr lang="ru-RU" sz="3200" dirty="0">
                <a:solidFill>
                  <a:srgbClr val="FF0000"/>
                </a:solidFill>
              </a:rPr>
              <a:t>2,69 милијарди </a:t>
            </a:r>
            <a:r>
              <a:rPr lang="ru-RU" dirty="0"/>
              <a:t>људи не може себи да приушти здраву храну </a:t>
            </a:r>
            <a:r>
              <a:rPr lang="ru-RU" dirty="0">
                <a:sym typeface="Wingdings" panose="05000000000000000000" pitchFamily="2" charset="2"/>
              </a:rPr>
              <a:t></a:t>
            </a:r>
            <a:endParaRPr lang="ru-RU" dirty="0"/>
          </a:p>
          <a:p>
            <a:pPr marL="0" indent="0" algn="ctr">
              <a:spcAft>
                <a:spcPts val="1200"/>
              </a:spcAft>
              <a:buNone/>
            </a:pPr>
            <a:r>
              <a:rPr lang="ru-RU" dirty="0"/>
              <a:t>Сукоби, економска нестабилност и климатски поремећаји врше све већи притисак на агро-прехрамбене системе </a:t>
            </a:r>
            <a:r>
              <a:rPr lang="ru-RU" dirty="0">
                <a:sym typeface="Wingdings" panose="05000000000000000000" pitchFamily="2" charset="2"/>
              </a:rPr>
              <a:t></a:t>
            </a:r>
          </a:p>
          <a:p>
            <a:pPr marL="0" indent="0" algn="ctr">
              <a:spcAft>
                <a:spcPts val="1200"/>
              </a:spcAft>
              <a:buNone/>
            </a:pPr>
            <a:r>
              <a:rPr lang="ru-RU" sz="3200" dirty="0">
                <a:solidFill>
                  <a:srgbClr val="FF0000"/>
                </a:solidFill>
              </a:rPr>
              <a:t>Како обезбедити приступ поузданој, приступачној и хранљивој храни за све људе, свуда у свету?</a:t>
            </a:r>
            <a:endParaRPr lang="sr-Latn-RS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486136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25000">
        <p15:prstTrans prst="peelOff"/>
      </p:transition>
    </mc:Choice>
    <mc:Fallback xmlns="">
      <p:transition spd="slow" advClick="0" advTm="2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E2A8958-362B-6728-E522-699820DCB0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4175" y="409192"/>
            <a:ext cx="9703253" cy="1059543"/>
          </a:xfrm>
        </p:spPr>
        <p:txBody>
          <a:bodyPr/>
          <a:lstStyle/>
          <a:p>
            <a:r>
              <a:rPr lang="sr-Cyrl-RS" dirty="0"/>
              <a:t>Шта треба да знамо?</a:t>
            </a:r>
            <a:endParaRPr lang="sr-Latn-R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30C9A9A-9A1F-6139-3E51-B0A738F608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94175" y="1956576"/>
            <a:ext cx="9597266" cy="928592"/>
          </a:xfrm>
          <a:solidFill>
            <a:schemeClr val="accent4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dirty="0"/>
              <a:t>Око 13% укупно произведене хране губи се већ након жетве</a:t>
            </a:r>
            <a:endParaRPr lang="sr-Latn-RS" sz="28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7C9DC456-2ACC-25A6-ABE8-3ACE4EB76B36}"/>
              </a:ext>
            </a:extLst>
          </p:cNvPr>
          <p:cNvSpPr txBox="1"/>
          <p:nvPr/>
        </p:nvSpPr>
        <p:spPr>
          <a:xfrm>
            <a:off x="1794175" y="3523916"/>
            <a:ext cx="3912562" cy="138499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ru-RU" sz="2800" dirty="0">
                <a:solidFill>
                  <a:srgbClr val="002060"/>
                </a:solidFill>
              </a:rPr>
              <a:t>Додатних 19% хране баца у малопродаји и на нивоу потрошача</a:t>
            </a:r>
            <a:endParaRPr lang="sr-Latn-RS" sz="2800" dirty="0">
              <a:solidFill>
                <a:srgbClr val="002060"/>
              </a:solidFill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xmlns="" id="{D0B6575C-636D-CABF-9208-8E73C622CB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04193" y="3523916"/>
            <a:ext cx="6102426" cy="2309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867329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25000">
        <p15:prstTrans prst="peelOff"/>
      </p:transition>
    </mc:Choice>
    <mc:Fallback xmlns="">
      <p:transition spd="slow" advClick="0" advTm="25000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CE19588-F8CA-D86E-848E-E22FFC348B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/>
              <a:t>И шта још?</a:t>
            </a:r>
            <a:endParaRPr lang="sr-Latn-R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15062858-05C8-C0B6-8C08-D647C2A243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93318" y="1825625"/>
            <a:ext cx="8660832" cy="1059543"/>
          </a:xfrm>
          <a:solidFill>
            <a:schemeClr val="accent2">
              <a:lumMod val="40000"/>
              <a:lumOff val="60000"/>
            </a:schemeClr>
          </a:solidFill>
        </p:spPr>
        <p:txBody>
          <a:bodyPr/>
          <a:lstStyle/>
          <a:p>
            <a:pPr marL="0" indent="0" algn="r">
              <a:buNone/>
            </a:pPr>
            <a:r>
              <a:rPr lang="ru-RU" dirty="0"/>
              <a:t>Пољопривредно-прехрамбени системи одговорни су за око 70% укупног захватања слатке воде у свету </a:t>
            </a:r>
            <a:endParaRPr lang="sr-Latn-R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48FAE85F-4730-216D-9D26-280134B4093E}"/>
              </a:ext>
            </a:extLst>
          </p:cNvPr>
          <p:cNvSpPr txBox="1"/>
          <p:nvPr/>
        </p:nvSpPr>
        <p:spPr>
          <a:xfrm>
            <a:off x="4329629" y="3126447"/>
            <a:ext cx="7524521" cy="129266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r"/>
            <a:r>
              <a:rPr lang="ru-RU" sz="2600" dirty="0">
                <a:solidFill>
                  <a:srgbClr val="002060"/>
                </a:solidFill>
                <a:latin typeface="Calibri" panose="020F0502020204030204"/>
              </a:rPr>
              <a:t>В</a:t>
            </a: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ише од 60% деградације земљишта узроковане људским активностима одвија се на пољопривредном земљишту</a:t>
            </a:r>
            <a:endParaRPr lang="sr-Latn-R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B62437F3-B0DA-BE35-BC01-B5E4B49C9C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6575" y="4660388"/>
            <a:ext cx="7642225" cy="2058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307298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25000">
        <p15:prstTrans prst="peelOff"/>
      </p:transition>
    </mc:Choice>
    <mc:Fallback xmlns="">
      <p:transition spd="slow" advClick="0" advTm="25000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84E5DC1-8536-D5C0-4880-95AAFDA734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/>
              <a:t>Вредност иновација...</a:t>
            </a:r>
            <a:endParaRPr lang="sr-Latn-R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4F3CD1F1-E083-048E-F781-9E3415DF4D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82998" y="1618960"/>
            <a:ext cx="4689002" cy="2402197"/>
          </a:xfrm>
          <a:solidFill>
            <a:schemeClr val="accent2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marL="0" indent="0" algn="r">
              <a:lnSpc>
                <a:spcPct val="100000"/>
              </a:lnSpc>
              <a:spcBef>
                <a:spcPts val="0"/>
              </a:spcBef>
              <a:buNone/>
            </a:pPr>
            <a:r>
              <a:rPr lang="ru-RU" dirty="0"/>
              <a:t>Иновативна решења у пољопривредној производњи могу значајно допринети ефикаснијем коришћењу воде и других ресурса</a:t>
            </a:r>
            <a:endParaRPr lang="sr-Latn-R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E1DE5A8F-2ED9-7D45-950A-DAAAC1B4009A}"/>
              </a:ext>
            </a:extLst>
          </p:cNvPr>
          <p:cNvSpPr txBox="1"/>
          <p:nvPr/>
        </p:nvSpPr>
        <p:spPr>
          <a:xfrm>
            <a:off x="1959426" y="3726593"/>
            <a:ext cx="3449855" cy="28931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ru-RU" sz="2600" dirty="0">
                <a:solidFill>
                  <a:srgbClr val="002060"/>
                </a:solidFill>
              </a:rPr>
              <a:t>Улагања у истраживања у области пољопривреде доносе неке од највећих користи за целокупан рурални развој</a:t>
            </a:r>
            <a:endParaRPr lang="sr-Latn-RS" sz="2600" dirty="0">
              <a:solidFill>
                <a:srgbClr val="00206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FCBD97AB-E201-A534-4E9A-772345F7326C}"/>
              </a:ext>
            </a:extLst>
          </p:cNvPr>
          <p:cNvSpPr txBox="1"/>
          <p:nvPr/>
        </p:nvSpPr>
        <p:spPr>
          <a:xfrm>
            <a:off x="1959426" y="1618960"/>
            <a:ext cx="5058318" cy="1692771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ru-RU" sz="2600" dirty="0">
                <a:solidFill>
                  <a:srgbClr val="002060"/>
                </a:solidFill>
              </a:rPr>
              <a:t>Иновације имају задатак да повезују достигнућа науке и технологије са знањем, искуством и креативношћу </a:t>
            </a:r>
            <a:endParaRPr lang="sr-Latn-RS" sz="2600" dirty="0">
              <a:solidFill>
                <a:srgbClr val="002060"/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50B5F08D-4C31-48EA-9483-A5783CEB63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8848" y="4781320"/>
            <a:ext cx="6233152" cy="1838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606379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25000">
        <p15:prstTrans prst="peelOff"/>
      </p:transition>
    </mc:Choice>
    <mc:Fallback xmlns="">
      <p:transition spd="slow" advClick="0" advTm="25000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EDE519B-FF43-8502-4CE2-659C543397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Cyrl-RS" dirty="0"/>
              <a:t>На младима све(т) остаје!</a:t>
            </a:r>
            <a:endParaRPr lang="sr-Latn-R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10400DDE-EE6C-8161-FDC0-2A42A26C62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59428" y="1825625"/>
            <a:ext cx="9703253" cy="2195532"/>
          </a:xfrm>
          <a:solidFill>
            <a:schemeClr val="accent6">
              <a:lumMod val="40000"/>
              <a:lumOff val="60000"/>
            </a:schemeClr>
          </a:solidFill>
        </p:spPr>
        <p:txBody>
          <a:bodyPr/>
          <a:lstStyle/>
          <a:p>
            <a:pPr marL="0" indent="0" algn="ctr">
              <a:buNone/>
            </a:pPr>
            <a:r>
              <a:rPr lang="ru-RU" dirty="0"/>
              <a:t>Око </a:t>
            </a:r>
            <a:r>
              <a:rPr lang="ru-RU" sz="3200" dirty="0">
                <a:solidFill>
                  <a:srgbClr val="FF0000"/>
                </a:solidFill>
              </a:rPr>
              <a:t>1,3 милијарде младих људи</a:t>
            </a:r>
            <a:r>
              <a:rPr lang="ru-RU" dirty="0"/>
              <a:t> узраста од 15 до 24 године, који су широм света укључени у агро-прехрамбене системе, представљају значајан потенцијал за подстицање иновација, отварање нових радних места и трансформацију начина на који се храна </a:t>
            </a:r>
            <a:r>
              <a:rPr lang="ru-RU" sz="3200" dirty="0">
                <a:solidFill>
                  <a:srgbClr val="FF0000"/>
                </a:solidFill>
              </a:rPr>
              <a:t>производи, прерађује и дистрибуира</a:t>
            </a:r>
            <a:endParaRPr lang="sr-Latn-RS" sz="3200" dirty="0">
              <a:solidFill>
                <a:srgbClr val="FF0000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256D6ACC-9DCA-F1D3-E9DC-24886E9239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84993" y="4297344"/>
            <a:ext cx="8452121" cy="2195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630009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25000">
        <p15:prstTrans prst="peelOff"/>
      </p:transition>
    </mc:Choice>
    <mc:Fallback xmlns="">
      <p:transition spd="slow" advClick="0" advTm="25000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xmlns="" id="{232A20D0-0517-F36C-8B8B-FAB8E605A358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2471450" y="492914"/>
            <a:ext cx="8615191" cy="99617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r-Latn-RS" sz="3200" b="1" dirty="0">
                <a:solidFill>
                  <a:srgbClr val="FF0000"/>
                </a:solidFill>
                <a:latin typeface="Calibri" panose="020F0502020204030204"/>
              </a:rPr>
              <a:t>„</a:t>
            </a:r>
            <a:r>
              <a:rPr lang="ru-RU" sz="3200" b="1" dirty="0">
                <a:solidFill>
                  <a:srgbClr val="FF0000"/>
                </a:solidFill>
                <a:latin typeface="Calibri" panose="020F0502020204030204"/>
              </a:rPr>
              <a:t>П</a:t>
            </a:r>
            <a:r>
              <a:rPr lang="sr-Cyrl-RS" sz="3200" b="1" dirty="0">
                <a:solidFill>
                  <a:srgbClr val="FF0000"/>
                </a:solidFill>
                <a:latin typeface="Calibri" panose="020F0502020204030204"/>
              </a:rPr>
              <a:t>РАВИЛНА ИСХРАНА ЧУВА ТВОЈЕ ЗДРАВЉЕ</a:t>
            </a:r>
            <a:r>
              <a:rPr lang="sr-Latn-RS" sz="3200" b="1" dirty="0">
                <a:solidFill>
                  <a:srgbClr val="FF0000"/>
                </a:solidFill>
                <a:latin typeface="Calibri" panose="020F0502020204030204"/>
              </a:rPr>
              <a:t>“</a:t>
            </a:r>
            <a:endParaRPr kumimoji="0" lang="ru-RU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  <a:r>
              <a:rPr kumimoji="0" lang="sr-Cyrl-R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октобар – </a:t>
            </a:r>
            <a:r>
              <a:rPr lang="sr-Cyrl-RS" sz="2400" b="1" dirty="0">
                <a:solidFill>
                  <a:srgbClr val="FF0000"/>
                </a:solidFill>
                <a:latin typeface="Calibri" panose="020F0502020204030204"/>
              </a:rPr>
              <a:t>3</a:t>
            </a:r>
            <a:r>
              <a:rPr lang="sr-Latn-RS" sz="2400" b="1" dirty="0">
                <a:solidFill>
                  <a:srgbClr val="FF0000"/>
                </a:solidFill>
                <a:latin typeface="Calibri" panose="020F0502020204030204"/>
              </a:rPr>
              <a:t>0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  <a:r>
              <a:rPr lang="sr-Cyrl-RS" sz="2400" b="1" dirty="0">
                <a:solidFill>
                  <a:srgbClr val="FF0000"/>
                </a:solidFill>
                <a:latin typeface="Calibri" panose="020F0502020204030204"/>
              </a:rPr>
              <a:t>октобар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202</a:t>
            </a:r>
            <a:r>
              <a:rPr lang="sr-Cyrl-RS" sz="2400" b="1" dirty="0">
                <a:solidFill>
                  <a:srgbClr val="FF0000"/>
                </a:solidFill>
                <a:latin typeface="Calibri" panose="020F0502020204030204"/>
              </a:rPr>
              <a:t>6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године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xmlns="" id="{3B3B3136-D4DE-62D4-E35D-1803B82993CC}"/>
              </a:ext>
            </a:extLst>
          </p:cNvPr>
          <p:cNvSpPr txBox="1">
            <a:spLocks/>
          </p:cNvSpPr>
          <p:nvPr/>
        </p:nvSpPr>
        <p:spPr>
          <a:xfrm>
            <a:off x="1760671" y="2288306"/>
            <a:ext cx="6865536" cy="42766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600" kern="120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Изложба радова деце из београдских предшколских установа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Дечје одељење Библиотеке града Београда 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„Чика Јова Змај“ (Змај Јовина 1)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Одабир радова: 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Градски завод за јавно здравље Београд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26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EE850D8B-550F-F5B8-08D1-AFDCAE32EAD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06" b="5169"/>
          <a:stretch>
            <a:fillRect/>
          </a:stretch>
        </p:blipFill>
        <p:spPr>
          <a:xfrm rot="16200000">
            <a:off x="8312052" y="2876479"/>
            <a:ext cx="4238554" cy="3062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829967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25000">
        <p15:prstTrans prst="peelOff"/>
      </p:transition>
    </mc:Choice>
    <mc:Fallback xmlns="">
      <p:transition spd="slow" advClick="0" advTm="25000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2A186FE-EA0A-BAED-B097-2304222EBB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sr-Latn-RS" sz="3200" dirty="0">
                <a:hlinkClick r:id="rId2"/>
              </a:rPr>
              <a:t>https://www.zdravlje.org.rs/index.php/edukativni-materijali</a:t>
            </a:r>
            <a:r>
              <a:rPr lang="sr-Latn-RS" sz="3200" dirty="0"/>
              <a:t>  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xmlns="" id="{4BB8A23C-F0E2-1FAF-DBCC-BDC5FCEFE59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903897" y="1326268"/>
            <a:ext cx="3804288" cy="5313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743429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25000">
        <p15:prstTrans prst="peelOff"/>
      </p:transition>
    </mc:Choice>
    <mc:Fallback xmlns="">
      <p:transition spd="slow" advClick="0" advTm="25000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476</TotalTime>
  <Words>313</Words>
  <Application>Microsoft Office PowerPoint</Application>
  <PresentationFormat>Widescreen</PresentationFormat>
  <Paragraphs>39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Wingdings</vt:lpstr>
      <vt:lpstr>Office Theme</vt:lpstr>
      <vt:lpstr>PowerPoint Presentation</vt:lpstr>
      <vt:lpstr>Светски дан хране</vt:lpstr>
      <vt:lpstr>Светски дан хране 2026  Иновације данас за бољу исхрану сутра</vt:lpstr>
      <vt:lpstr>Крај глади у свету је достижан!!!</vt:lpstr>
      <vt:lpstr>Шта треба да знамо?</vt:lpstr>
      <vt:lpstr>И шта још?</vt:lpstr>
      <vt:lpstr>Вредност иновација...</vt:lpstr>
      <vt:lpstr>На младима све(т) остаје!</vt:lpstr>
      <vt:lpstr>PowerPoint Presentation</vt:lpstr>
      <vt:lpstr>https://www.zdravlje.org.rs/index.php/edukativni-materijali  </vt:lpstr>
    </vt:vector>
  </TitlesOfParts>
  <Company>HP Inc.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Zoran Miric</dc:creator>
  <cp:lastModifiedBy>Maki</cp:lastModifiedBy>
  <cp:revision>27</cp:revision>
  <dcterms:created xsi:type="dcterms:W3CDTF">2022-01-21T07:17:49Z</dcterms:created>
  <dcterms:modified xsi:type="dcterms:W3CDTF">2026-10-12T18:01:28Z</dcterms:modified>
</cp:coreProperties>
</file>