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3"/>
  </p:notesMasterIdLst>
  <p:sldIdLst>
    <p:sldId id="316" r:id="rId2"/>
    <p:sldId id="299" r:id="rId3"/>
    <p:sldId id="265" r:id="rId4"/>
    <p:sldId id="318" r:id="rId5"/>
    <p:sldId id="310" r:id="rId6"/>
    <p:sldId id="321" r:id="rId7"/>
    <p:sldId id="261" r:id="rId8"/>
    <p:sldId id="263" r:id="rId9"/>
    <p:sldId id="323" r:id="rId10"/>
    <p:sldId id="342" r:id="rId11"/>
    <p:sldId id="31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62E1E3-1DE6-4B4E-9141-E847AEA937BA}" v="84" dt="2026-04-29T11:25:18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ja Markovic" userId="eede1524-b2d5-4f30-b4f0-aed00750f43d" providerId="ADAL" clId="{D43109FD-EB2C-4DA9-9707-94E88A154B0E}"/>
    <pc:docChg chg="undo custSel addSld delSld modSld modMainMaster">
      <pc:chgData name="Marija Markovic" userId="eede1524-b2d5-4f30-b4f0-aed00750f43d" providerId="ADAL" clId="{D43109FD-EB2C-4DA9-9707-94E88A154B0E}" dt="2026-04-29T11:25:26.174" v="537" actId="207"/>
      <pc:docMkLst>
        <pc:docMk/>
      </pc:docMkLst>
      <pc:sldChg chg="modSp add del mod modTransition">
        <pc:chgData name="Marija Markovic" userId="eede1524-b2d5-4f30-b4f0-aed00750f43d" providerId="ADAL" clId="{D43109FD-EB2C-4DA9-9707-94E88A154B0E}" dt="2026-04-29T11:02:24.232" v="504"/>
        <pc:sldMkLst>
          <pc:docMk/>
          <pc:sldMk cId="1825700007" sldId="261"/>
        </pc:sldMkLst>
        <pc:spChg chg="mod">
          <ac:chgData name="Marija Markovic" userId="eede1524-b2d5-4f30-b4f0-aed00750f43d" providerId="ADAL" clId="{D43109FD-EB2C-4DA9-9707-94E88A154B0E}" dt="2026-04-29T10:57:26.994" v="495" actId="207"/>
          <ac:spMkLst>
            <pc:docMk/>
            <pc:sldMk cId="1825700007" sldId="261"/>
            <ac:spMk id="5" creationId="{00000000-0000-0000-0000-000000000000}"/>
          </ac:spMkLst>
        </pc:spChg>
        <pc:spChg chg="mod">
          <ac:chgData name="Marija Markovic" userId="eede1524-b2d5-4f30-b4f0-aed00750f43d" providerId="ADAL" clId="{D43109FD-EB2C-4DA9-9707-94E88A154B0E}" dt="2026-04-29T10:57:54.874" v="500" actId="1076"/>
          <ac:spMkLst>
            <pc:docMk/>
            <pc:sldMk cId="1825700007" sldId="261"/>
            <ac:spMk id="6" creationId="{00000000-0000-0000-0000-000000000000}"/>
          </ac:spMkLst>
        </pc:spChg>
        <pc:spChg chg="mod">
          <ac:chgData name="Marija Markovic" userId="eede1524-b2d5-4f30-b4f0-aed00750f43d" providerId="ADAL" clId="{D43109FD-EB2C-4DA9-9707-94E88A154B0E}" dt="2026-04-29T10:57:59.698" v="501" actId="1076"/>
          <ac:spMkLst>
            <pc:docMk/>
            <pc:sldMk cId="1825700007" sldId="261"/>
            <ac:spMk id="7" creationId="{00000000-0000-0000-0000-000000000000}"/>
          </ac:spMkLst>
        </pc:spChg>
        <pc:spChg chg="mod">
          <ac:chgData name="Marija Markovic" userId="eede1524-b2d5-4f30-b4f0-aed00750f43d" providerId="ADAL" clId="{D43109FD-EB2C-4DA9-9707-94E88A154B0E}" dt="2026-04-29T10:57:51.915" v="499" actId="1076"/>
          <ac:spMkLst>
            <pc:docMk/>
            <pc:sldMk cId="1825700007" sldId="261"/>
            <ac:spMk id="8" creationId="{00000000-0000-0000-0000-000000000000}"/>
          </ac:spMkLst>
        </pc:spChg>
      </pc:sldChg>
      <pc:sldChg chg="modTransition">
        <pc:chgData name="Marija Markovic" userId="eede1524-b2d5-4f30-b4f0-aed00750f43d" providerId="ADAL" clId="{D43109FD-EB2C-4DA9-9707-94E88A154B0E}" dt="2026-04-29T11:02:24.232" v="504"/>
        <pc:sldMkLst>
          <pc:docMk/>
          <pc:sldMk cId="926939545" sldId="263"/>
        </pc:sldMkLst>
      </pc:sldChg>
      <pc:sldChg chg="modSp mod modTransition setBg">
        <pc:chgData name="Marija Markovic" userId="eede1524-b2d5-4f30-b4f0-aed00750f43d" providerId="ADAL" clId="{D43109FD-EB2C-4DA9-9707-94E88A154B0E}" dt="2026-04-29T11:02:24.232" v="504"/>
        <pc:sldMkLst>
          <pc:docMk/>
          <pc:sldMk cId="794363501" sldId="265"/>
        </pc:sldMkLst>
        <pc:spChg chg="mod">
          <ac:chgData name="Marija Markovic" userId="eede1524-b2d5-4f30-b4f0-aed00750f43d" providerId="ADAL" clId="{D43109FD-EB2C-4DA9-9707-94E88A154B0E}" dt="2026-04-29T09:36:53.933" v="19" actId="207"/>
          <ac:spMkLst>
            <pc:docMk/>
            <pc:sldMk cId="794363501" sldId="265"/>
            <ac:spMk id="7" creationId="{00000000-0000-0000-0000-000000000000}"/>
          </ac:spMkLst>
        </pc:spChg>
        <pc:spChg chg="mod">
          <ac:chgData name="Marija Markovic" userId="eede1524-b2d5-4f30-b4f0-aed00750f43d" providerId="ADAL" clId="{D43109FD-EB2C-4DA9-9707-94E88A154B0E}" dt="2026-04-29T10:33:37.040" v="212" actId="207"/>
          <ac:spMkLst>
            <pc:docMk/>
            <pc:sldMk cId="794363501" sldId="265"/>
            <ac:spMk id="8" creationId="{00000000-0000-0000-0000-000000000000}"/>
          </ac:spMkLst>
        </pc:spChg>
        <pc:spChg chg="mod">
          <ac:chgData name="Marija Markovic" userId="eede1524-b2d5-4f30-b4f0-aed00750f43d" providerId="ADAL" clId="{D43109FD-EB2C-4DA9-9707-94E88A154B0E}" dt="2026-04-29T09:48:43.061" v="45" actId="1076"/>
          <ac:spMkLst>
            <pc:docMk/>
            <pc:sldMk cId="794363501" sldId="265"/>
            <ac:spMk id="10" creationId="{00000000-0000-0000-0000-000000000000}"/>
          </ac:spMkLst>
        </pc:spChg>
      </pc:sldChg>
      <pc:sldChg chg="modSp mod modTransition">
        <pc:chgData name="Marija Markovic" userId="eede1524-b2d5-4f30-b4f0-aed00750f43d" providerId="ADAL" clId="{D43109FD-EB2C-4DA9-9707-94E88A154B0E}" dt="2026-04-29T11:02:24.232" v="504"/>
        <pc:sldMkLst>
          <pc:docMk/>
          <pc:sldMk cId="1507836459" sldId="299"/>
        </pc:sldMkLst>
        <pc:spChg chg="mod">
          <ac:chgData name="Marija Markovic" userId="eede1524-b2d5-4f30-b4f0-aed00750f43d" providerId="ADAL" clId="{D43109FD-EB2C-4DA9-9707-94E88A154B0E}" dt="2026-04-29T09:48:34.771" v="44" actId="207"/>
          <ac:spMkLst>
            <pc:docMk/>
            <pc:sldMk cId="1507836459" sldId="299"/>
            <ac:spMk id="3" creationId="{02DD1919-DEB0-350F-5801-647258B3187F}"/>
          </ac:spMkLst>
        </pc:spChg>
        <pc:spChg chg="mod">
          <ac:chgData name="Marija Markovic" userId="eede1524-b2d5-4f30-b4f0-aed00750f43d" providerId="ADAL" clId="{D43109FD-EB2C-4DA9-9707-94E88A154B0E}" dt="2026-04-29T09:36:09.379" v="14" actId="207"/>
          <ac:spMkLst>
            <pc:docMk/>
            <pc:sldMk cId="1507836459" sldId="299"/>
            <ac:spMk id="9" creationId="{00000000-0000-0000-0000-000000000000}"/>
          </ac:spMkLst>
        </pc:spChg>
        <pc:spChg chg="mod">
          <ac:chgData name="Marija Markovic" userId="eede1524-b2d5-4f30-b4f0-aed00750f43d" providerId="ADAL" clId="{D43109FD-EB2C-4DA9-9707-94E88A154B0E}" dt="2026-04-29T09:47:57.930" v="37" actId="1076"/>
          <ac:spMkLst>
            <pc:docMk/>
            <pc:sldMk cId="1507836459" sldId="299"/>
            <ac:spMk id="10" creationId="{00000000-0000-0000-0000-000000000000}"/>
          </ac:spMkLst>
        </pc:spChg>
        <pc:spChg chg="mod">
          <ac:chgData name="Marija Markovic" userId="eede1524-b2d5-4f30-b4f0-aed00750f43d" providerId="ADAL" clId="{D43109FD-EB2C-4DA9-9707-94E88A154B0E}" dt="2026-04-29T09:48:03.191" v="39" actId="1076"/>
          <ac:spMkLst>
            <pc:docMk/>
            <pc:sldMk cId="1507836459" sldId="299"/>
            <ac:spMk id="15" creationId="{00000000-0000-0000-0000-000000000000}"/>
          </ac:spMkLst>
        </pc:spChg>
      </pc:sldChg>
      <pc:sldChg chg="modSp mod modTransition">
        <pc:chgData name="Marija Markovic" userId="eede1524-b2d5-4f30-b4f0-aed00750f43d" providerId="ADAL" clId="{D43109FD-EB2C-4DA9-9707-94E88A154B0E}" dt="2026-04-29T11:02:24.232" v="504"/>
        <pc:sldMkLst>
          <pc:docMk/>
          <pc:sldMk cId="4236753820" sldId="310"/>
        </pc:sldMkLst>
        <pc:spChg chg="mod">
          <ac:chgData name="Marija Markovic" userId="eede1524-b2d5-4f30-b4f0-aed00750f43d" providerId="ADAL" clId="{D43109FD-EB2C-4DA9-9707-94E88A154B0E}" dt="2026-04-29T10:06:48.480" v="118" actId="207"/>
          <ac:spMkLst>
            <pc:docMk/>
            <pc:sldMk cId="4236753820" sldId="310"/>
            <ac:spMk id="3" creationId="{369603E2-69F0-77FD-3D37-70895EBF6FE1}"/>
          </ac:spMkLst>
        </pc:spChg>
        <pc:spChg chg="mod">
          <ac:chgData name="Marija Markovic" userId="eede1524-b2d5-4f30-b4f0-aed00750f43d" providerId="ADAL" clId="{D43109FD-EB2C-4DA9-9707-94E88A154B0E}" dt="2026-04-29T10:34:25.514" v="215" actId="5793"/>
          <ac:spMkLst>
            <pc:docMk/>
            <pc:sldMk cId="4236753820" sldId="310"/>
            <ac:spMk id="5" creationId="{00000000-0000-0000-0000-000000000000}"/>
          </ac:spMkLst>
        </pc:spChg>
      </pc:sldChg>
      <pc:sldChg chg="modSp mod modTransition">
        <pc:chgData name="Marija Markovic" userId="eede1524-b2d5-4f30-b4f0-aed00750f43d" providerId="ADAL" clId="{D43109FD-EB2C-4DA9-9707-94E88A154B0E}" dt="2026-04-29T11:02:24.232" v="504"/>
        <pc:sldMkLst>
          <pc:docMk/>
          <pc:sldMk cId="2445457049" sldId="316"/>
        </pc:sldMkLst>
        <pc:spChg chg="mod">
          <ac:chgData name="Marija Markovic" userId="eede1524-b2d5-4f30-b4f0-aed00750f43d" providerId="ADAL" clId="{D43109FD-EB2C-4DA9-9707-94E88A154B0E}" dt="2026-04-29T09:39:26.271" v="31" actId="1076"/>
          <ac:spMkLst>
            <pc:docMk/>
            <pc:sldMk cId="2445457049" sldId="316"/>
            <ac:spMk id="10" creationId="{26E229DC-66B5-2B86-4102-DB69E1675360}"/>
          </ac:spMkLst>
        </pc:spChg>
        <pc:graphicFrameChg chg="mod">
          <ac:chgData name="Marija Markovic" userId="eede1524-b2d5-4f30-b4f0-aed00750f43d" providerId="ADAL" clId="{D43109FD-EB2C-4DA9-9707-94E88A154B0E}" dt="2026-04-29T09:40:08.062" v="34" actId="14100"/>
          <ac:graphicFrameMkLst>
            <pc:docMk/>
            <pc:sldMk cId="2445457049" sldId="316"/>
            <ac:graphicFrameMk id="13" creationId="{23DEE9B7-38B3-91AB-7C1A-7D9A92725B38}"/>
          </ac:graphicFrameMkLst>
        </pc:graphicFrameChg>
      </pc:sldChg>
      <pc:sldChg chg="addSp delSp modSp mod modTransition setBg delDesignElem">
        <pc:chgData name="Marija Markovic" userId="eede1524-b2d5-4f30-b4f0-aed00750f43d" providerId="ADAL" clId="{D43109FD-EB2C-4DA9-9707-94E88A154B0E}" dt="2026-04-29T11:25:26.174" v="537" actId="207"/>
        <pc:sldMkLst>
          <pc:docMk/>
          <pc:sldMk cId="3136853492" sldId="317"/>
        </pc:sldMkLst>
        <pc:spChg chg="mod">
          <ac:chgData name="Marija Markovic" userId="eede1524-b2d5-4f30-b4f0-aed00750f43d" providerId="ADAL" clId="{D43109FD-EB2C-4DA9-9707-94E88A154B0E}" dt="2026-04-29T11:25:26.174" v="537" actId="207"/>
          <ac:spMkLst>
            <pc:docMk/>
            <pc:sldMk cId="3136853492" sldId="317"/>
            <ac:spMk id="3" creationId="{0E7371A0-BD57-4C96-9525-D1CFA6477C7C}"/>
          </ac:spMkLst>
        </pc:spChg>
        <pc:spChg chg="del">
          <ac:chgData name="Marija Markovic" userId="eede1524-b2d5-4f30-b4f0-aed00750f43d" providerId="ADAL" clId="{D43109FD-EB2C-4DA9-9707-94E88A154B0E}" dt="2026-04-29T09:30:12.507" v="1"/>
          <ac:spMkLst>
            <pc:docMk/>
            <pc:sldMk cId="3136853492" sldId="317"/>
            <ac:spMk id="32" creationId="{EF2BDF77-362C-43F0-8CBB-A969EC2AE0C4}"/>
          </ac:spMkLst>
        </pc:spChg>
        <pc:spChg chg="del">
          <ac:chgData name="Marija Markovic" userId="eede1524-b2d5-4f30-b4f0-aed00750f43d" providerId="ADAL" clId="{D43109FD-EB2C-4DA9-9707-94E88A154B0E}" dt="2026-04-29T09:30:12.507" v="1"/>
          <ac:spMkLst>
            <pc:docMk/>
            <pc:sldMk cId="3136853492" sldId="317"/>
            <ac:spMk id="34" creationId="{4BE96B01-3929-432D-B8C2-ADBCB74C2EF4}"/>
          </ac:spMkLst>
        </pc:spChg>
        <pc:spChg chg="del">
          <ac:chgData name="Marija Markovic" userId="eede1524-b2d5-4f30-b4f0-aed00750f43d" providerId="ADAL" clId="{D43109FD-EB2C-4DA9-9707-94E88A154B0E}" dt="2026-04-29T09:30:12.507" v="1"/>
          <ac:spMkLst>
            <pc:docMk/>
            <pc:sldMk cId="3136853492" sldId="317"/>
            <ac:spMk id="36" creationId="{2A6FCDE6-CDE2-4C51-B18E-A95CFB679714}"/>
          </ac:spMkLst>
        </pc:spChg>
        <pc:spChg chg="del">
          <ac:chgData name="Marija Markovic" userId="eede1524-b2d5-4f30-b4f0-aed00750f43d" providerId="ADAL" clId="{D43109FD-EB2C-4DA9-9707-94E88A154B0E}" dt="2026-04-29T09:30:12.507" v="1"/>
          <ac:spMkLst>
            <pc:docMk/>
            <pc:sldMk cId="3136853492" sldId="317"/>
            <ac:spMk id="38" creationId="{9D2E8756-2465-473A-BA2A-2DB1D6224745}"/>
          </ac:spMkLst>
        </pc:spChg>
        <pc:spChg chg="del">
          <ac:chgData name="Marija Markovic" userId="eede1524-b2d5-4f30-b4f0-aed00750f43d" providerId="ADAL" clId="{D43109FD-EB2C-4DA9-9707-94E88A154B0E}" dt="2026-04-29T09:30:12.507" v="1"/>
          <ac:spMkLst>
            <pc:docMk/>
            <pc:sldMk cId="3136853492" sldId="317"/>
            <ac:spMk id="45" creationId="{9179DE42-5613-4B35-A1E6-6CCBAA13C743}"/>
          </ac:spMkLst>
        </pc:spChg>
        <pc:spChg chg="del">
          <ac:chgData name="Marija Markovic" userId="eede1524-b2d5-4f30-b4f0-aed00750f43d" providerId="ADAL" clId="{D43109FD-EB2C-4DA9-9707-94E88A154B0E}" dt="2026-04-29T09:30:12.507" v="1"/>
          <ac:spMkLst>
            <pc:docMk/>
            <pc:sldMk cId="3136853492" sldId="317"/>
            <ac:spMk id="48" creationId="{52FB45E9-914E-4471-AC87-E475CD51767D}"/>
          </ac:spMkLst>
        </pc:spChg>
        <pc:spChg chg="del">
          <ac:chgData name="Marija Markovic" userId="eede1524-b2d5-4f30-b4f0-aed00750f43d" providerId="ADAL" clId="{D43109FD-EB2C-4DA9-9707-94E88A154B0E}" dt="2026-04-29T09:30:12.507" v="1"/>
          <ac:spMkLst>
            <pc:docMk/>
            <pc:sldMk cId="3136853492" sldId="317"/>
            <ac:spMk id="49" creationId="{C310626D-5743-49D4-8F7D-88C4F8F05774}"/>
          </ac:spMkLst>
        </pc:spChg>
        <pc:spChg chg="del">
          <ac:chgData name="Marija Markovic" userId="eede1524-b2d5-4f30-b4f0-aed00750f43d" providerId="ADAL" clId="{D43109FD-EB2C-4DA9-9707-94E88A154B0E}" dt="2026-04-29T09:30:12.507" v="1"/>
          <ac:spMkLst>
            <pc:docMk/>
            <pc:sldMk cId="3136853492" sldId="317"/>
            <ac:spMk id="50" creationId="{3C195FC1-B568-4C72-9902-34CB35DDD7A1}"/>
          </ac:spMkLst>
        </pc:spChg>
        <pc:grpChg chg="del">
          <ac:chgData name="Marija Markovic" userId="eede1524-b2d5-4f30-b4f0-aed00750f43d" providerId="ADAL" clId="{D43109FD-EB2C-4DA9-9707-94E88A154B0E}" dt="2026-04-29T09:30:12.507" v="1"/>
          <ac:grpSpMkLst>
            <pc:docMk/>
            <pc:sldMk cId="3136853492" sldId="317"/>
            <ac:grpSpMk id="33" creationId="{76582886-877C-4AEC-A77F-8055EB9A0CF9}"/>
          </ac:grpSpMkLst>
        </pc:grpChg>
        <pc:picChg chg="add del mod">
          <ac:chgData name="Marija Markovic" userId="eede1524-b2d5-4f30-b4f0-aed00750f43d" providerId="ADAL" clId="{D43109FD-EB2C-4DA9-9707-94E88A154B0E}" dt="2026-04-29T11:25:02.854" v="533" actId="21"/>
          <ac:picMkLst>
            <pc:docMk/>
            <pc:sldMk cId="3136853492" sldId="317"/>
            <ac:picMk id="5" creationId="{E3B61409-959D-BC8B-DBCE-9AF3BDB62CD0}"/>
          </ac:picMkLst>
        </pc:picChg>
        <pc:cxnChg chg="del">
          <ac:chgData name="Marija Markovic" userId="eede1524-b2d5-4f30-b4f0-aed00750f43d" providerId="ADAL" clId="{D43109FD-EB2C-4DA9-9707-94E88A154B0E}" dt="2026-04-29T09:30:12.507" v="1"/>
          <ac:cxnSpMkLst>
            <pc:docMk/>
            <pc:sldMk cId="3136853492" sldId="317"/>
            <ac:cxnSpMk id="46" creationId="{EB898B32-3891-4C3A-8F58-C5969D2E9033}"/>
          </ac:cxnSpMkLst>
        </pc:cxnChg>
      </pc:sldChg>
      <pc:sldChg chg="addSp delSp modSp mod modTransition">
        <pc:chgData name="Marija Markovic" userId="eede1524-b2d5-4f30-b4f0-aed00750f43d" providerId="ADAL" clId="{D43109FD-EB2C-4DA9-9707-94E88A154B0E}" dt="2026-04-29T11:02:24.232" v="504"/>
        <pc:sldMkLst>
          <pc:docMk/>
          <pc:sldMk cId="1923456102" sldId="318"/>
        </pc:sldMkLst>
        <pc:spChg chg="mod">
          <ac:chgData name="Marija Markovic" userId="eede1524-b2d5-4f30-b4f0-aed00750f43d" providerId="ADAL" clId="{D43109FD-EB2C-4DA9-9707-94E88A154B0E}" dt="2026-04-29T09:50:30.508" v="57" actId="14100"/>
          <ac:spMkLst>
            <pc:docMk/>
            <pc:sldMk cId="1923456102" sldId="318"/>
            <ac:spMk id="6" creationId="{00000000-0000-0000-0000-000000000000}"/>
          </ac:spMkLst>
        </pc:spChg>
        <pc:spChg chg="mod">
          <ac:chgData name="Marija Markovic" userId="eede1524-b2d5-4f30-b4f0-aed00750f43d" providerId="ADAL" clId="{D43109FD-EB2C-4DA9-9707-94E88A154B0E}" dt="2026-04-29T09:50:13.700" v="55" actId="14100"/>
          <ac:spMkLst>
            <pc:docMk/>
            <pc:sldMk cId="1923456102" sldId="318"/>
            <ac:spMk id="7" creationId="{00000000-0000-0000-0000-000000000000}"/>
          </ac:spMkLst>
        </pc:spChg>
        <pc:spChg chg="mod">
          <ac:chgData name="Marija Markovic" userId="eede1524-b2d5-4f30-b4f0-aed00750f43d" providerId="ADAL" clId="{D43109FD-EB2C-4DA9-9707-94E88A154B0E}" dt="2026-04-29T09:49:49.903" v="49" actId="1076"/>
          <ac:spMkLst>
            <pc:docMk/>
            <pc:sldMk cId="1923456102" sldId="318"/>
            <ac:spMk id="13314" creationId="{00000000-0000-0000-0000-000000000000}"/>
          </ac:spMkLst>
        </pc:spChg>
        <pc:spChg chg="mod">
          <ac:chgData name="Marija Markovic" userId="eede1524-b2d5-4f30-b4f0-aed00750f43d" providerId="ADAL" clId="{D43109FD-EB2C-4DA9-9707-94E88A154B0E}" dt="2026-04-29T09:51:33.754" v="61" actId="207"/>
          <ac:spMkLst>
            <pc:docMk/>
            <pc:sldMk cId="1923456102" sldId="318"/>
            <ac:spMk id="13315" creationId="{00000000-0000-0000-0000-000000000000}"/>
          </ac:spMkLst>
        </pc:spChg>
        <pc:picChg chg="del">
          <ac:chgData name="Marija Markovic" userId="eede1524-b2d5-4f30-b4f0-aed00750f43d" providerId="ADAL" clId="{D43109FD-EB2C-4DA9-9707-94E88A154B0E}" dt="2026-04-29T09:38:58.963" v="27" actId="21"/>
          <ac:picMkLst>
            <pc:docMk/>
            <pc:sldMk cId="1923456102" sldId="318"/>
            <ac:picMk id="3" creationId="{00000000-0000-0000-0000-000000000000}"/>
          </ac:picMkLst>
        </pc:picChg>
        <pc:picChg chg="add mod">
          <ac:chgData name="Marija Markovic" userId="eede1524-b2d5-4f30-b4f0-aed00750f43d" providerId="ADAL" clId="{D43109FD-EB2C-4DA9-9707-94E88A154B0E}" dt="2026-04-29T09:50:37.325" v="59" actId="1076"/>
          <ac:picMkLst>
            <pc:docMk/>
            <pc:sldMk cId="1923456102" sldId="318"/>
            <ac:picMk id="4" creationId="{BE83880B-1A75-22EC-7B34-7A8B46B6CD6C}"/>
          </ac:picMkLst>
        </pc:picChg>
        <pc:picChg chg="add del">
          <ac:chgData name="Marija Markovic" userId="eede1524-b2d5-4f30-b4f0-aed00750f43d" providerId="ADAL" clId="{D43109FD-EB2C-4DA9-9707-94E88A154B0E}" dt="2026-04-29T09:38:55.861" v="26" actId="22"/>
          <ac:picMkLst>
            <pc:docMk/>
            <pc:sldMk cId="1923456102" sldId="318"/>
            <ac:picMk id="8" creationId="{1C2B3E62-2807-D9E3-27C0-93263E551548}"/>
          </ac:picMkLst>
        </pc:picChg>
      </pc:sldChg>
      <pc:sldChg chg="addSp delSp modSp add del mod modTransition addAnim delAnim modAnim">
        <pc:chgData name="Marija Markovic" userId="eede1524-b2d5-4f30-b4f0-aed00750f43d" providerId="ADAL" clId="{D43109FD-EB2C-4DA9-9707-94E88A154B0E}" dt="2026-04-29T11:06:12.210" v="508"/>
        <pc:sldMkLst>
          <pc:docMk/>
          <pc:sldMk cId="503669980" sldId="321"/>
        </pc:sldMkLst>
        <pc:spChg chg="mod">
          <ac:chgData name="Marija Markovic" userId="eede1524-b2d5-4f30-b4f0-aed00750f43d" providerId="ADAL" clId="{D43109FD-EB2C-4DA9-9707-94E88A154B0E}" dt="2026-04-29T10:08:20.213" v="130" actId="1076"/>
          <ac:spMkLst>
            <pc:docMk/>
            <pc:sldMk cId="503669980" sldId="321"/>
            <ac:spMk id="2" creationId="{44876AE0-5DB6-803A-F374-658D4C2DC8DF}"/>
          </ac:spMkLst>
        </pc:spChg>
        <pc:spChg chg="add mod">
          <ac:chgData name="Marija Markovic" userId="eede1524-b2d5-4f30-b4f0-aed00750f43d" providerId="ADAL" clId="{D43109FD-EB2C-4DA9-9707-94E88A154B0E}" dt="2026-04-29T10:38:13.478" v="396" actId="1076"/>
          <ac:spMkLst>
            <pc:docMk/>
            <pc:sldMk cId="503669980" sldId="321"/>
            <ac:spMk id="3" creationId="{4C18A962-2346-BBFB-EAF8-62C2ED4B0C82}"/>
          </ac:spMkLst>
        </pc:spChg>
        <pc:spChg chg="add mod">
          <ac:chgData name="Marija Markovic" userId="eede1524-b2d5-4f30-b4f0-aed00750f43d" providerId="ADAL" clId="{D43109FD-EB2C-4DA9-9707-94E88A154B0E}" dt="2026-04-29T10:11:43.729" v="162"/>
          <ac:spMkLst>
            <pc:docMk/>
            <pc:sldMk cId="503669980" sldId="321"/>
            <ac:spMk id="4" creationId="{3FF87E83-7905-BA98-BB7D-3708A6022522}"/>
          </ac:spMkLst>
        </pc:spChg>
        <pc:spChg chg="mod">
          <ac:chgData name="Marija Markovic" userId="eede1524-b2d5-4f30-b4f0-aed00750f43d" providerId="ADAL" clId="{D43109FD-EB2C-4DA9-9707-94E88A154B0E}" dt="2026-04-29T10:39:35.183" v="447" actId="20577"/>
          <ac:spMkLst>
            <pc:docMk/>
            <pc:sldMk cId="503669980" sldId="321"/>
            <ac:spMk id="5" creationId="{B13BFFC0-5588-650E-7015-B74754CB628D}"/>
          </ac:spMkLst>
        </pc:spChg>
        <pc:spChg chg="add mod">
          <ac:chgData name="Marija Markovic" userId="eede1524-b2d5-4f30-b4f0-aed00750f43d" providerId="ADAL" clId="{D43109FD-EB2C-4DA9-9707-94E88A154B0E}" dt="2026-04-29T10:38:15.639" v="397" actId="1076"/>
          <ac:spMkLst>
            <pc:docMk/>
            <pc:sldMk cId="503669980" sldId="321"/>
            <ac:spMk id="6" creationId="{0FA14B09-E11D-FD0C-383B-AEC2CE5D0002}"/>
          </ac:spMkLst>
        </pc:spChg>
        <pc:spChg chg="mod">
          <ac:chgData name="Marija Markovic" userId="eede1524-b2d5-4f30-b4f0-aed00750f43d" providerId="ADAL" clId="{D43109FD-EB2C-4DA9-9707-94E88A154B0E}" dt="2026-04-29T10:08:23.669" v="131" actId="1076"/>
          <ac:spMkLst>
            <pc:docMk/>
            <pc:sldMk cId="503669980" sldId="321"/>
            <ac:spMk id="7" creationId="{0BE9C43C-5273-A24D-6AB2-7895BBC34C23}"/>
          </ac:spMkLst>
        </pc:spChg>
        <pc:spChg chg="add mod">
          <ac:chgData name="Marija Markovic" userId="eede1524-b2d5-4f30-b4f0-aed00750f43d" providerId="ADAL" clId="{D43109FD-EB2C-4DA9-9707-94E88A154B0E}" dt="2026-04-29T10:38:18.791" v="398" actId="1076"/>
          <ac:spMkLst>
            <pc:docMk/>
            <pc:sldMk cId="503669980" sldId="321"/>
            <ac:spMk id="8" creationId="{D9104502-5298-5AD2-C30B-3D5CFE2E602A}"/>
          </ac:spMkLst>
        </pc:spChg>
        <pc:spChg chg="del mod">
          <ac:chgData name="Marija Markovic" userId="eede1524-b2d5-4f30-b4f0-aed00750f43d" providerId="ADAL" clId="{D43109FD-EB2C-4DA9-9707-94E88A154B0E}" dt="2026-04-29T10:11:41.415" v="161" actId="21"/>
          <ac:spMkLst>
            <pc:docMk/>
            <pc:sldMk cId="503669980" sldId="321"/>
            <ac:spMk id="11" creationId="{77595F07-AD8F-8CEF-2897-735BE59284D4}"/>
          </ac:spMkLst>
        </pc:spChg>
        <pc:spChg chg="del mod">
          <ac:chgData name="Marija Markovic" userId="eede1524-b2d5-4f30-b4f0-aed00750f43d" providerId="ADAL" clId="{D43109FD-EB2C-4DA9-9707-94E88A154B0E}" dt="2026-04-29T10:12:05.188" v="166" actId="21"/>
          <ac:spMkLst>
            <pc:docMk/>
            <pc:sldMk cId="503669980" sldId="321"/>
            <ac:spMk id="12" creationId="{9575F017-DCDF-2407-FA0D-58739BE3358F}"/>
          </ac:spMkLst>
        </pc:spChg>
        <pc:spChg chg="del mod">
          <ac:chgData name="Marija Markovic" userId="eede1524-b2d5-4f30-b4f0-aed00750f43d" providerId="ADAL" clId="{D43109FD-EB2C-4DA9-9707-94E88A154B0E}" dt="2026-04-29T10:12:26.741" v="170" actId="21"/>
          <ac:spMkLst>
            <pc:docMk/>
            <pc:sldMk cId="503669980" sldId="321"/>
            <ac:spMk id="13" creationId="{D97465AF-BD29-E19F-E041-13B210C8D550}"/>
          </ac:spMkLst>
        </pc:spChg>
        <pc:spChg chg="del mod">
          <ac:chgData name="Marija Markovic" userId="eede1524-b2d5-4f30-b4f0-aed00750f43d" providerId="ADAL" clId="{D43109FD-EB2C-4DA9-9707-94E88A154B0E}" dt="2026-04-29T10:10:36.697" v="147" actId="21"/>
          <ac:spMkLst>
            <pc:docMk/>
            <pc:sldMk cId="503669980" sldId="321"/>
            <ac:spMk id="14" creationId="{C9BD73FA-9F73-1F7C-C03E-06E687F2C209}"/>
          </ac:spMkLst>
        </pc:spChg>
      </pc:sldChg>
      <pc:sldChg chg="modSp add mod modTransition addAnim delAnim modAnim">
        <pc:chgData name="Marija Markovic" userId="eede1524-b2d5-4f30-b4f0-aed00750f43d" providerId="ADAL" clId="{D43109FD-EB2C-4DA9-9707-94E88A154B0E}" dt="2026-04-29T11:18:01.185" v="529" actId="113"/>
        <pc:sldMkLst>
          <pc:docMk/>
          <pc:sldMk cId="226936448" sldId="323"/>
        </pc:sldMkLst>
        <pc:spChg chg="mod">
          <ac:chgData name="Marija Markovic" userId="eede1524-b2d5-4f30-b4f0-aed00750f43d" providerId="ADAL" clId="{D43109FD-EB2C-4DA9-9707-94E88A154B0E}" dt="2026-04-29T11:18:01.185" v="529" actId="113"/>
          <ac:spMkLst>
            <pc:docMk/>
            <pc:sldMk cId="226936448" sldId="323"/>
            <ac:spMk id="2" creationId="{D8E805F1-2858-C5BA-7BA3-0E4E67F2F2D5}"/>
          </ac:spMkLst>
        </pc:spChg>
        <pc:spChg chg="mod">
          <ac:chgData name="Marija Markovic" userId="eede1524-b2d5-4f30-b4f0-aed00750f43d" providerId="ADAL" clId="{D43109FD-EB2C-4DA9-9707-94E88A154B0E}" dt="2026-04-29T10:56:08.140" v="484" actId="1076"/>
          <ac:spMkLst>
            <pc:docMk/>
            <pc:sldMk cId="226936448" sldId="323"/>
            <ac:spMk id="3" creationId="{FD1C1FAB-A2FE-37D1-77DE-4D88BA091163}"/>
          </ac:spMkLst>
        </pc:spChg>
        <pc:spChg chg="mod">
          <ac:chgData name="Marija Markovic" userId="eede1524-b2d5-4f30-b4f0-aed00750f43d" providerId="ADAL" clId="{D43109FD-EB2C-4DA9-9707-94E88A154B0E}" dt="2026-04-29T11:15:45.420" v="528" actId="20577"/>
          <ac:spMkLst>
            <pc:docMk/>
            <pc:sldMk cId="226936448" sldId="323"/>
            <ac:spMk id="4" creationId="{544871CB-8FAA-3AA0-B174-B77C1DBE9850}"/>
          </ac:spMkLst>
        </pc:spChg>
        <pc:spChg chg="mod">
          <ac:chgData name="Marija Markovic" userId="eede1524-b2d5-4f30-b4f0-aed00750f43d" providerId="ADAL" clId="{D43109FD-EB2C-4DA9-9707-94E88A154B0E}" dt="2026-04-29T10:56:12.388" v="485" actId="1076"/>
          <ac:spMkLst>
            <pc:docMk/>
            <pc:sldMk cId="226936448" sldId="323"/>
            <ac:spMk id="5" creationId="{E77B9A19-8153-1F48-0773-824896C153BF}"/>
          </ac:spMkLst>
        </pc:spChg>
      </pc:sldChg>
      <pc:sldChg chg="modSp add del mod modTransition">
        <pc:chgData name="Marija Markovic" userId="eede1524-b2d5-4f30-b4f0-aed00750f43d" providerId="ADAL" clId="{D43109FD-EB2C-4DA9-9707-94E88A154B0E}" dt="2026-04-29T09:53:11.568" v="70" actId="2696"/>
        <pc:sldMkLst>
          <pc:docMk/>
          <pc:sldMk cId="3112800691" sldId="323"/>
        </pc:sldMkLst>
        <pc:spChg chg="mod">
          <ac:chgData name="Marija Markovic" userId="eede1524-b2d5-4f30-b4f0-aed00750f43d" providerId="ADAL" clId="{D43109FD-EB2C-4DA9-9707-94E88A154B0E}" dt="2026-04-29T09:52:34.540" v="67" actId="27636"/>
          <ac:spMkLst>
            <pc:docMk/>
            <pc:sldMk cId="3112800691" sldId="323"/>
            <ac:spMk id="2" creationId="{D8E805F1-2858-C5BA-7BA3-0E4E67F2F2D5}"/>
          </ac:spMkLst>
        </pc:spChg>
        <pc:spChg chg="mod">
          <ac:chgData name="Marija Markovic" userId="eede1524-b2d5-4f30-b4f0-aed00750f43d" providerId="ADAL" clId="{D43109FD-EB2C-4DA9-9707-94E88A154B0E}" dt="2026-04-29T09:52:34.537" v="66" actId="27636"/>
          <ac:spMkLst>
            <pc:docMk/>
            <pc:sldMk cId="3112800691" sldId="323"/>
            <ac:spMk id="3" creationId="{FD1C1FAB-A2FE-37D1-77DE-4D88BA091163}"/>
          </ac:spMkLst>
        </pc:spChg>
      </pc:sldChg>
      <pc:sldChg chg="del">
        <pc:chgData name="Marija Markovic" userId="eede1524-b2d5-4f30-b4f0-aed00750f43d" providerId="ADAL" clId="{D43109FD-EB2C-4DA9-9707-94E88A154B0E}" dt="2026-04-29T09:52:24.877" v="63" actId="47"/>
        <pc:sldMkLst>
          <pc:docMk/>
          <pc:sldMk cId="1547068069" sldId="337"/>
        </pc:sldMkLst>
      </pc:sldChg>
      <pc:sldChg chg="modSp add mod modTransition">
        <pc:chgData name="Marija Markovic" userId="eede1524-b2d5-4f30-b4f0-aed00750f43d" providerId="ADAL" clId="{D43109FD-EB2C-4DA9-9707-94E88A154B0E}" dt="2026-04-29T11:02:24.232" v="504"/>
        <pc:sldMkLst>
          <pc:docMk/>
          <pc:sldMk cId="625546342" sldId="342"/>
        </pc:sldMkLst>
        <pc:picChg chg="mod">
          <ac:chgData name="Marija Markovic" userId="eede1524-b2d5-4f30-b4f0-aed00750f43d" providerId="ADAL" clId="{D43109FD-EB2C-4DA9-9707-94E88A154B0E}" dt="2026-04-29T10:53:13.423" v="471" actId="1076"/>
          <ac:picMkLst>
            <pc:docMk/>
            <pc:sldMk cId="625546342" sldId="342"/>
            <ac:picMk id="4" creationId="{F2A6DCD8-423A-A47C-11D0-F1B1AB6AF293}"/>
          </ac:picMkLst>
        </pc:picChg>
      </pc:sldChg>
      <pc:sldChg chg="del">
        <pc:chgData name="Marija Markovic" userId="eede1524-b2d5-4f30-b4f0-aed00750f43d" providerId="ADAL" clId="{D43109FD-EB2C-4DA9-9707-94E88A154B0E}" dt="2026-04-29T09:52:21.193" v="62" actId="47"/>
        <pc:sldMkLst>
          <pc:docMk/>
          <pc:sldMk cId="165466678" sldId="360"/>
        </pc:sldMkLst>
      </pc:sldChg>
      <pc:sldChg chg="del">
        <pc:chgData name="Marija Markovic" userId="eede1524-b2d5-4f30-b4f0-aed00750f43d" providerId="ADAL" clId="{D43109FD-EB2C-4DA9-9707-94E88A154B0E}" dt="2026-04-29T09:52:27.133" v="64" actId="47"/>
        <pc:sldMkLst>
          <pc:docMk/>
          <pc:sldMk cId="2078689934" sldId="361"/>
        </pc:sldMkLst>
      </pc:sldChg>
      <pc:sldMasterChg chg="modTransition modSldLayout">
        <pc:chgData name="Marija Markovic" userId="eede1524-b2d5-4f30-b4f0-aed00750f43d" providerId="ADAL" clId="{D43109FD-EB2C-4DA9-9707-94E88A154B0E}" dt="2026-04-29T11:02:24.232" v="504"/>
        <pc:sldMasterMkLst>
          <pc:docMk/>
          <pc:sldMasterMk cId="2983897964" sldId="2147483706"/>
        </pc:sldMasterMkLst>
        <pc:sldLayoutChg chg="modTransition">
          <pc:chgData name="Marija Markovic" userId="eede1524-b2d5-4f30-b4f0-aed00750f43d" providerId="ADAL" clId="{D43109FD-EB2C-4DA9-9707-94E88A154B0E}" dt="2026-04-29T11:02:24.232" v="504"/>
          <pc:sldLayoutMkLst>
            <pc:docMk/>
            <pc:sldMasterMk cId="2983897964" sldId="2147483706"/>
            <pc:sldLayoutMk cId="2437098084" sldId="2147483707"/>
          </pc:sldLayoutMkLst>
        </pc:sldLayoutChg>
        <pc:sldLayoutChg chg="modTransition">
          <pc:chgData name="Marija Markovic" userId="eede1524-b2d5-4f30-b4f0-aed00750f43d" providerId="ADAL" clId="{D43109FD-EB2C-4DA9-9707-94E88A154B0E}" dt="2026-04-29T11:02:24.232" v="504"/>
          <pc:sldLayoutMkLst>
            <pc:docMk/>
            <pc:sldMasterMk cId="2983897964" sldId="2147483706"/>
            <pc:sldLayoutMk cId="337201368" sldId="2147483708"/>
          </pc:sldLayoutMkLst>
        </pc:sldLayoutChg>
        <pc:sldLayoutChg chg="modTransition">
          <pc:chgData name="Marija Markovic" userId="eede1524-b2d5-4f30-b4f0-aed00750f43d" providerId="ADAL" clId="{D43109FD-EB2C-4DA9-9707-94E88A154B0E}" dt="2026-04-29T11:02:24.232" v="504"/>
          <pc:sldLayoutMkLst>
            <pc:docMk/>
            <pc:sldMasterMk cId="2983897964" sldId="2147483706"/>
            <pc:sldLayoutMk cId="4125176098" sldId="2147483709"/>
          </pc:sldLayoutMkLst>
        </pc:sldLayoutChg>
        <pc:sldLayoutChg chg="modTransition">
          <pc:chgData name="Marija Markovic" userId="eede1524-b2d5-4f30-b4f0-aed00750f43d" providerId="ADAL" clId="{D43109FD-EB2C-4DA9-9707-94E88A154B0E}" dt="2026-04-29T11:02:24.232" v="504"/>
          <pc:sldLayoutMkLst>
            <pc:docMk/>
            <pc:sldMasterMk cId="2983897964" sldId="2147483706"/>
            <pc:sldLayoutMk cId="1596122989" sldId="2147483710"/>
          </pc:sldLayoutMkLst>
        </pc:sldLayoutChg>
        <pc:sldLayoutChg chg="modTransition">
          <pc:chgData name="Marija Markovic" userId="eede1524-b2d5-4f30-b4f0-aed00750f43d" providerId="ADAL" clId="{D43109FD-EB2C-4DA9-9707-94E88A154B0E}" dt="2026-04-29T11:02:24.232" v="504"/>
          <pc:sldLayoutMkLst>
            <pc:docMk/>
            <pc:sldMasterMk cId="2983897964" sldId="2147483706"/>
            <pc:sldLayoutMk cId="4049209207" sldId="2147483711"/>
          </pc:sldLayoutMkLst>
        </pc:sldLayoutChg>
        <pc:sldLayoutChg chg="modTransition">
          <pc:chgData name="Marija Markovic" userId="eede1524-b2d5-4f30-b4f0-aed00750f43d" providerId="ADAL" clId="{D43109FD-EB2C-4DA9-9707-94E88A154B0E}" dt="2026-04-29T11:02:24.232" v="504"/>
          <pc:sldLayoutMkLst>
            <pc:docMk/>
            <pc:sldMasterMk cId="2983897964" sldId="2147483706"/>
            <pc:sldLayoutMk cId="3218840915" sldId="2147483712"/>
          </pc:sldLayoutMkLst>
        </pc:sldLayoutChg>
        <pc:sldLayoutChg chg="modTransition">
          <pc:chgData name="Marija Markovic" userId="eede1524-b2d5-4f30-b4f0-aed00750f43d" providerId="ADAL" clId="{D43109FD-EB2C-4DA9-9707-94E88A154B0E}" dt="2026-04-29T11:02:24.232" v="504"/>
          <pc:sldLayoutMkLst>
            <pc:docMk/>
            <pc:sldMasterMk cId="2983897964" sldId="2147483706"/>
            <pc:sldLayoutMk cId="755575678" sldId="2147483713"/>
          </pc:sldLayoutMkLst>
        </pc:sldLayoutChg>
        <pc:sldLayoutChg chg="modTransition">
          <pc:chgData name="Marija Markovic" userId="eede1524-b2d5-4f30-b4f0-aed00750f43d" providerId="ADAL" clId="{D43109FD-EB2C-4DA9-9707-94E88A154B0E}" dt="2026-04-29T11:02:24.232" v="504"/>
          <pc:sldLayoutMkLst>
            <pc:docMk/>
            <pc:sldMasterMk cId="2983897964" sldId="2147483706"/>
            <pc:sldLayoutMk cId="3515055968" sldId="2147483714"/>
          </pc:sldLayoutMkLst>
        </pc:sldLayoutChg>
        <pc:sldLayoutChg chg="modTransition">
          <pc:chgData name="Marija Markovic" userId="eede1524-b2d5-4f30-b4f0-aed00750f43d" providerId="ADAL" clId="{D43109FD-EB2C-4DA9-9707-94E88A154B0E}" dt="2026-04-29T11:02:24.232" v="504"/>
          <pc:sldLayoutMkLst>
            <pc:docMk/>
            <pc:sldMasterMk cId="2983897964" sldId="2147483706"/>
            <pc:sldLayoutMk cId="733140449" sldId="2147483715"/>
          </pc:sldLayoutMkLst>
        </pc:sldLayoutChg>
        <pc:sldLayoutChg chg="modTransition">
          <pc:chgData name="Marija Markovic" userId="eede1524-b2d5-4f30-b4f0-aed00750f43d" providerId="ADAL" clId="{D43109FD-EB2C-4DA9-9707-94E88A154B0E}" dt="2026-04-29T11:02:24.232" v="504"/>
          <pc:sldLayoutMkLst>
            <pc:docMk/>
            <pc:sldMasterMk cId="2983897964" sldId="2147483706"/>
            <pc:sldLayoutMk cId="2165123212" sldId="2147483716"/>
          </pc:sldLayoutMkLst>
        </pc:sldLayoutChg>
        <pc:sldLayoutChg chg="modTransition">
          <pc:chgData name="Marija Markovic" userId="eede1524-b2d5-4f30-b4f0-aed00750f43d" providerId="ADAL" clId="{D43109FD-EB2C-4DA9-9707-94E88A154B0E}" dt="2026-04-29T11:02:24.232" v="504"/>
          <pc:sldLayoutMkLst>
            <pc:docMk/>
            <pc:sldMasterMk cId="2983897964" sldId="2147483706"/>
            <pc:sldLayoutMk cId="2183771324" sldId="2147483717"/>
          </pc:sldLayoutMkLst>
        </pc:sldLayoutChg>
        <pc:sldLayoutChg chg="modTransition">
          <pc:chgData name="Marija Markovic" userId="eede1524-b2d5-4f30-b4f0-aed00750f43d" providerId="ADAL" clId="{D43109FD-EB2C-4DA9-9707-94E88A154B0E}" dt="2026-04-29T11:02:24.232" v="504"/>
          <pc:sldLayoutMkLst>
            <pc:docMk/>
            <pc:sldMasterMk cId="2983897964" sldId="2147483706"/>
            <pc:sldLayoutMk cId="1041069859" sldId="2147483718"/>
          </pc:sldLayoutMkLst>
        </pc:sldLayoutChg>
        <pc:sldLayoutChg chg="modTransition">
          <pc:chgData name="Marija Markovic" userId="eede1524-b2d5-4f30-b4f0-aed00750f43d" providerId="ADAL" clId="{D43109FD-EB2C-4DA9-9707-94E88A154B0E}" dt="2026-04-29T11:02:24.232" v="504"/>
          <pc:sldLayoutMkLst>
            <pc:docMk/>
            <pc:sldMasterMk cId="2983897964" sldId="2147483706"/>
            <pc:sldLayoutMk cId="3627333898" sldId="2147483719"/>
          </pc:sldLayoutMkLst>
        </pc:sldLayoutChg>
        <pc:sldLayoutChg chg="modTransition">
          <pc:chgData name="Marija Markovic" userId="eede1524-b2d5-4f30-b4f0-aed00750f43d" providerId="ADAL" clId="{D43109FD-EB2C-4DA9-9707-94E88A154B0E}" dt="2026-04-29T11:02:24.232" v="504"/>
          <pc:sldLayoutMkLst>
            <pc:docMk/>
            <pc:sldMasterMk cId="2983897964" sldId="2147483706"/>
            <pc:sldLayoutMk cId="3182066647" sldId="2147483720"/>
          </pc:sldLayoutMkLst>
        </pc:sldLayoutChg>
        <pc:sldLayoutChg chg="modTransition">
          <pc:chgData name="Marija Markovic" userId="eede1524-b2d5-4f30-b4f0-aed00750f43d" providerId="ADAL" clId="{D43109FD-EB2C-4DA9-9707-94E88A154B0E}" dt="2026-04-29T11:02:24.232" v="504"/>
          <pc:sldLayoutMkLst>
            <pc:docMk/>
            <pc:sldMasterMk cId="2983897964" sldId="2147483706"/>
            <pc:sldLayoutMk cId="1102092538" sldId="2147483721"/>
          </pc:sldLayoutMkLst>
        </pc:sldLayoutChg>
        <pc:sldLayoutChg chg="modTransition">
          <pc:chgData name="Marija Markovic" userId="eede1524-b2d5-4f30-b4f0-aed00750f43d" providerId="ADAL" clId="{D43109FD-EB2C-4DA9-9707-94E88A154B0E}" dt="2026-04-29T11:02:24.232" v="504"/>
          <pc:sldLayoutMkLst>
            <pc:docMk/>
            <pc:sldMasterMk cId="2983897964" sldId="2147483706"/>
            <pc:sldLayoutMk cId="1269362255" sldId="214748372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BE7773-B6D8-44D5-88F1-B4C367709C5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1F5816B-99E7-4C7F-9C04-4DEA87C4009B}">
      <dgm:prSet custT="1"/>
      <dgm:spPr/>
      <dgm:t>
        <a:bodyPr/>
        <a:lstStyle/>
        <a:p>
          <a:pPr algn="ctr"/>
          <a:r>
            <a:rPr lang="sr-Cyrl-RS" sz="3600" b="1" i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10.МАЈ</a:t>
          </a:r>
          <a:endParaRPr 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3C5932-8807-4E92-B28A-765F98B2EB85}" type="parTrans" cxnId="{C3EB43E0-B933-4A42-B0CF-995E067BFD31}">
      <dgm:prSet/>
      <dgm:spPr/>
      <dgm:t>
        <a:bodyPr/>
        <a:lstStyle/>
        <a:p>
          <a:endParaRPr lang="en-US"/>
        </a:p>
      </dgm:t>
    </dgm:pt>
    <dgm:pt modelId="{CCC2D72C-F439-4578-95A9-6D91CB9C2F20}" type="sibTrans" cxnId="{C3EB43E0-B933-4A42-B0CF-995E067BFD31}">
      <dgm:prSet/>
      <dgm:spPr/>
      <dgm:t>
        <a:bodyPr/>
        <a:lstStyle/>
        <a:p>
          <a:endParaRPr lang="en-US"/>
        </a:p>
      </dgm:t>
    </dgm:pt>
    <dgm:pt modelId="{3535A7D5-E8E4-4C32-9999-D3C1D05F29CF}">
      <dgm:prSet/>
      <dgm:spPr/>
      <dgm:t>
        <a:bodyPr/>
        <a:lstStyle/>
        <a:p>
          <a:pPr algn="ctr"/>
          <a:r>
            <a:rPr lang="sr-Cyrl-RS" b="1" i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МЕЂУНАРОДНИ ДАН ФИЗИЧКЕ АКТИВНОСТИ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72FBF0-E49D-4593-B7B3-84A77F499212}" type="parTrans" cxnId="{4D1A6BC5-5BE5-4F25-8F30-BFADFFAC756D}">
      <dgm:prSet/>
      <dgm:spPr/>
      <dgm:t>
        <a:bodyPr/>
        <a:lstStyle/>
        <a:p>
          <a:endParaRPr lang="en-US"/>
        </a:p>
      </dgm:t>
    </dgm:pt>
    <dgm:pt modelId="{CFA5C387-EE82-4F35-98EE-4D023F81A429}" type="sibTrans" cxnId="{4D1A6BC5-5BE5-4F25-8F30-BFADFFAC756D}">
      <dgm:prSet/>
      <dgm:spPr/>
      <dgm:t>
        <a:bodyPr/>
        <a:lstStyle/>
        <a:p>
          <a:endParaRPr lang="en-US"/>
        </a:p>
      </dgm:t>
    </dgm:pt>
    <dgm:pt modelId="{35B57FDD-912F-4FF4-8D94-B7BE036D1980}" type="pres">
      <dgm:prSet presAssocID="{0CBE7773-B6D8-44D5-88F1-B4C367709C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07D072-5F45-444C-B4E4-9C5888F5F8E3}" type="pres">
      <dgm:prSet presAssocID="{31F5816B-99E7-4C7F-9C04-4DEA87C4009B}" presName="parentText" presStyleLbl="node1" presStyleIdx="0" presStyleCnt="2" custScaleY="25041" custLinFactNeighborX="-34107" custLinFactNeighborY="285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AF546-69A7-4762-9628-A20D3D49D2A1}" type="pres">
      <dgm:prSet presAssocID="{CCC2D72C-F439-4578-95A9-6D91CB9C2F20}" presName="spacer" presStyleCnt="0"/>
      <dgm:spPr/>
    </dgm:pt>
    <dgm:pt modelId="{065DBE15-B7A0-4386-BFA2-F5B7E13BD505}" type="pres">
      <dgm:prSet presAssocID="{3535A7D5-E8E4-4C32-9999-D3C1D05F29CF}" presName="parentText" presStyleLbl="node1" presStyleIdx="1" presStyleCnt="2" custScaleY="110749" custLinFactNeighborX="-1" custLinFactNeighborY="878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CA26A8-FF3E-4D0F-AC12-187815F8E570}" type="presOf" srcId="{0CBE7773-B6D8-44D5-88F1-B4C367709C58}" destId="{35B57FDD-912F-4FF4-8D94-B7BE036D1980}" srcOrd="0" destOrd="0" presId="urn:microsoft.com/office/officeart/2005/8/layout/vList2"/>
    <dgm:cxn modelId="{455BD0E3-A96D-431B-9C0D-97F78A200289}" type="presOf" srcId="{3535A7D5-E8E4-4C32-9999-D3C1D05F29CF}" destId="{065DBE15-B7A0-4386-BFA2-F5B7E13BD505}" srcOrd="0" destOrd="0" presId="urn:microsoft.com/office/officeart/2005/8/layout/vList2"/>
    <dgm:cxn modelId="{C3EB43E0-B933-4A42-B0CF-995E067BFD31}" srcId="{0CBE7773-B6D8-44D5-88F1-B4C367709C58}" destId="{31F5816B-99E7-4C7F-9C04-4DEA87C4009B}" srcOrd="0" destOrd="0" parTransId="{E13C5932-8807-4E92-B28A-765F98B2EB85}" sibTransId="{CCC2D72C-F439-4578-95A9-6D91CB9C2F20}"/>
    <dgm:cxn modelId="{E55BEBB4-CB1C-4DF1-BC18-1C6CEA7C826E}" type="presOf" srcId="{31F5816B-99E7-4C7F-9C04-4DEA87C4009B}" destId="{F807D072-5F45-444C-B4E4-9C5888F5F8E3}" srcOrd="0" destOrd="0" presId="urn:microsoft.com/office/officeart/2005/8/layout/vList2"/>
    <dgm:cxn modelId="{4D1A6BC5-5BE5-4F25-8F30-BFADFFAC756D}" srcId="{0CBE7773-B6D8-44D5-88F1-B4C367709C58}" destId="{3535A7D5-E8E4-4C32-9999-D3C1D05F29CF}" srcOrd="1" destOrd="0" parTransId="{9672FBF0-E49D-4593-B7B3-84A77F499212}" sibTransId="{CFA5C387-EE82-4F35-98EE-4D023F81A429}"/>
    <dgm:cxn modelId="{53887D5A-C582-49F5-A898-D7120BA58D44}" type="presParOf" srcId="{35B57FDD-912F-4FF4-8D94-B7BE036D1980}" destId="{F807D072-5F45-444C-B4E4-9C5888F5F8E3}" srcOrd="0" destOrd="0" presId="urn:microsoft.com/office/officeart/2005/8/layout/vList2"/>
    <dgm:cxn modelId="{9E4CB9D0-8E57-4DFC-8326-6E036F9A2DB5}" type="presParOf" srcId="{35B57FDD-912F-4FF4-8D94-B7BE036D1980}" destId="{A8EAF546-69A7-4762-9628-A20D3D49D2A1}" srcOrd="1" destOrd="0" presId="urn:microsoft.com/office/officeart/2005/8/layout/vList2"/>
    <dgm:cxn modelId="{333D2CF1-87E4-4698-AC95-53585500E342}" type="presParOf" srcId="{35B57FDD-912F-4FF4-8D94-B7BE036D1980}" destId="{065DBE15-B7A0-4386-BFA2-F5B7E13BD50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7D072-5F45-444C-B4E4-9C5888F5F8E3}">
      <dsp:nvSpPr>
        <dsp:cNvPr id="0" name=""/>
        <dsp:cNvSpPr/>
      </dsp:nvSpPr>
      <dsp:spPr>
        <a:xfrm>
          <a:off x="0" y="917360"/>
          <a:ext cx="5405797" cy="6592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600" b="1" i="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10.МАЈ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180" y="949540"/>
        <a:ext cx="5341437" cy="594844"/>
      </dsp:txXfrm>
    </dsp:sp>
    <dsp:sp modelId="{065DBE15-B7A0-4386-BFA2-F5B7E13BD505}">
      <dsp:nvSpPr>
        <dsp:cNvPr id="0" name=""/>
        <dsp:cNvSpPr/>
      </dsp:nvSpPr>
      <dsp:spPr>
        <a:xfrm>
          <a:off x="0" y="1805827"/>
          <a:ext cx="5405797" cy="2915467"/>
        </a:xfrm>
        <a:prstGeom prst="roundRect">
          <a:avLst/>
        </a:prstGeom>
        <a:gradFill rotWithShape="0">
          <a:gsLst>
            <a:gs pos="0">
              <a:schemeClr val="accent2">
                <a:hueOff val="-1459563"/>
                <a:satOff val="-12734"/>
                <a:lumOff val="-16471"/>
                <a:alphaOff val="0"/>
                <a:tint val="96000"/>
                <a:lumMod val="100000"/>
              </a:schemeClr>
            </a:gs>
            <a:gs pos="78000">
              <a:schemeClr val="accent2">
                <a:hueOff val="-1459563"/>
                <a:satOff val="-12734"/>
                <a:lumOff val="-1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4900" b="1" i="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МЕЂУНАРОДНИ ДАН ФИЗИЧКЕ АКТИВНОСТИ</a:t>
          </a:r>
          <a:endParaRPr lang="en-US" sz="4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321" y="1948148"/>
        <a:ext cx="5121155" cy="2630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2996B-AA26-4E21-9590-59918357D6EF}" type="datetimeFigureOut">
              <a:rPr lang="sr-Latn-RS" smtClean="0"/>
              <a:t>09.05.2026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C702C-348C-45A2-8CD7-8EF2C349BBE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0329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1200" dirty="0"/>
              <a:t>Више од четвртине одрасле популације на свету (1,4 милијарде одраслих) није довољно </a:t>
            </a:r>
            <a:r>
              <a:rPr lang="sr-Cyrl-RS" sz="1200" dirty="0"/>
              <a:t>физички </a:t>
            </a:r>
            <a:r>
              <a:rPr lang="ru-RU" sz="1200" dirty="0"/>
              <a:t>активно (1 од 3 жене и 1 од 4 мушкарца).</a:t>
            </a:r>
          </a:p>
          <a:p>
            <a:pPr>
              <a:defRPr/>
            </a:pPr>
            <a:r>
              <a:rPr lang="ru-RU" sz="1200" dirty="0"/>
              <a:t>У земљама са високим дохотком, 26% мушкараца и 35% жена није било довољно физички активно- двоструко више у поређењу са 12% мушкараца и 24% жена у земљама са ниским приходима.</a:t>
            </a:r>
          </a:p>
          <a:p>
            <a:pPr eaLnBrk="1" hangingPunct="1"/>
            <a:r>
              <a:rPr lang="ru-RU" altLang="en-US" dirty="0"/>
              <a:t>Државе чланице СЗО сложиле су се оko добровољног глобалног циља NCD-а за смањење од 10% физичке неактивности до 2025. године.</a:t>
            </a:r>
          </a:p>
          <a:p>
            <a:pPr eaLnBrk="1" hangingPunct="1"/>
            <a:endParaRPr lang="ru-RU" altLang="en-US" dirty="0"/>
          </a:p>
          <a:p>
            <a:pPr eaLnBrk="1" hangingPunct="1"/>
            <a:r>
              <a:rPr lang="en-US" altLang="en-US" dirty="0"/>
              <a:t>https://www.who.int/dietphysicalactivity/factsheet_inactivity/en/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ru-RU" alt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8F8B67-3362-471F-9CC5-7DE055081B4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17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/>
              <a:t>Користи</a:t>
            </a:r>
            <a:r>
              <a:rPr lang="en-US" altLang="en-US" dirty="0"/>
              <a:t> </a:t>
            </a:r>
            <a:r>
              <a:rPr lang="en-US" altLang="en-US" dirty="0" err="1"/>
              <a:t>од</a:t>
            </a:r>
            <a:r>
              <a:rPr lang="en-US" altLang="en-US" dirty="0"/>
              <a:t> </a:t>
            </a:r>
            <a:r>
              <a:rPr lang="en-US" altLang="en-US" dirty="0" err="1"/>
              <a:t>физичке</a:t>
            </a:r>
            <a:r>
              <a:rPr lang="en-US" altLang="en-US" dirty="0"/>
              <a:t> </a:t>
            </a:r>
            <a:r>
              <a:rPr lang="en-US" altLang="en-US" dirty="0" err="1"/>
              <a:t>активности</a:t>
            </a:r>
            <a:r>
              <a:rPr lang="en-US" altLang="en-US" dirty="0"/>
              <a:t>  </a:t>
            </a:r>
            <a:r>
              <a:rPr lang="en-US" altLang="en-US" dirty="0" err="1"/>
              <a:t>су</a:t>
            </a:r>
            <a:r>
              <a:rPr lang="en-US" altLang="en-US" dirty="0"/>
              <a:t> </a:t>
            </a:r>
            <a:r>
              <a:rPr lang="en-US" altLang="en-US" dirty="0" err="1"/>
              <a:t>бројне</a:t>
            </a:r>
            <a:r>
              <a:rPr lang="en-US" altLang="en-US" dirty="0"/>
              <a:t> </a:t>
            </a:r>
            <a:r>
              <a:rPr lang="vi-VN" altLang="en-US" dirty="0"/>
              <a:t/>
            </a:r>
            <a:br>
              <a:rPr lang="vi-VN" altLang="en-US" dirty="0"/>
            </a:br>
            <a:r>
              <a:rPr lang="en-US" altLang="en-US" dirty="0" err="1"/>
              <a:t>Физичке</a:t>
            </a:r>
            <a:r>
              <a:rPr lang="en-US" altLang="en-US" dirty="0"/>
              <a:t> </a:t>
            </a:r>
            <a:r>
              <a:rPr lang="en-US" altLang="en-US" dirty="0" err="1"/>
              <a:t>користи</a:t>
            </a:r>
            <a:r>
              <a:rPr lang="en-US" altLang="en-US" dirty="0"/>
              <a:t>  </a:t>
            </a:r>
            <a:r>
              <a:rPr lang="en-US" altLang="en-US" dirty="0" err="1"/>
              <a:t>укључују</a:t>
            </a:r>
            <a:r>
              <a:rPr lang="en-US" altLang="en-US" dirty="0"/>
              <a:t> </a:t>
            </a:r>
            <a:r>
              <a:rPr lang="en-US" altLang="en-US" dirty="0" err="1"/>
              <a:t>смањени</a:t>
            </a:r>
            <a:r>
              <a:rPr lang="en-US" altLang="en-US" dirty="0"/>
              <a:t> </a:t>
            </a:r>
            <a:r>
              <a:rPr lang="en-US" altLang="en-US" dirty="0" err="1"/>
              <a:t>ризик</a:t>
            </a:r>
            <a:r>
              <a:rPr lang="en-US" altLang="en-US" dirty="0"/>
              <a:t> </a:t>
            </a:r>
            <a:r>
              <a:rPr lang="en-US" altLang="en-US" dirty="0" err="1"/>
              <a:t>од</a:t>
            </a:r>
            <a:r>
              <a:rPr lang="en-US" altLang="en-US" dirty="0"/>
              <a:t>  </a:t>
            </a:r>
            <a:r>
              <a:rPr lang="en-US" altLang="en-US" dirty="0" err="1"/>
              <a:t>развоја</a:t>
            </a:r>
            <a:r>
              <a:rPr lang="en-US" altLang="en-US" dirty="0"/>
              <a:t> </a:t>
            </a:r>
            <a:r>
              <a:rPr lang="en-US" altLang="en-US" dirty="0" err="1"/>
              <a:t>дравствених</a:t>
            </a:r>
            <a:r>
              <a:rPr lang="en-US" altLang="en-US" dirty="0"/>
              <a:t> </a:t>
            </a:r>
            <a:r>
              <a:rPr lang="en-US" altLang="en-US" dirty="0" err="1"/>
              <a:t>проблема</a:t>
            </a:r>
            <a:r>
              <a:rPr lang="en-US" altLang="en-US" dirty="0"/>
              <a:t>, </a:t>
            </a:r>
            <a:r>
              <a:rPr lang="en-US" altLang="en-US" dirty="0" err="1"/>
              <a:t>повећану</a:t>
            </a:r>
            <a:r>
              <a:rPr lang="en-US" altLang="en-US" dirty="0"/>
              <a:t> </a:t>
            </a:r>
            <a:r>
              <a:rPr lang="en-US" altLang="en-US" dirty="0" err="1"/>
              <a:t>свест</a:t>
            </a:r>
            <a:r>
              <a:rPr lang="en-US" altLang="en-US" dirty="0"/>
              <a:t> о </a:t>
            </a:r>
            <a:r>
              <a:rPr lang="en-US" altLang="en-US" dirty="0" err="1"/>
              <a:t>свом</a:t>
            </a:r>
            <a:r>
              <a:rPr lang="en-US" altLang="en-US" dirty="0"/>
              <a:t> </a:t>
            </a:r>
            <a:r>
              <a:rPr lang="en-US" altLang="en-US" dirty="0" err="1"/>
              <a:t>телу</a:t>
            </a:r>
            <a:r>
              <a:rPr lang="en-US" altLang="en-US" dirty="0"/>
              <a:t>, </a:t>
            </a:r>
            <a:r>
              <a:rPr lang="en-US" altLang="en-US" dirty="0" err="1"/>
              <a:t>учење</a:t>
            </a:r>
            <a:r>
              <a:rPr lang="en-US" altLang="en-US" dirty="0"/>
              <a:t> </a:t>
            </a:r>
            <a:r>
              <a:rPr lang="en-US" altLang="en-US" dirty="0" err="1"/>
              <a:t>нових</a:t>
            </a:r>
            <a:r>
              <a:rPr lang="en-US" altLang="en-US" dirty="0"/>
              <a:t> </a:t>
            </a:r>
            <a:r>
              <a:rPr lang="en-US" altLang="en-US" dirty="0" err="1"/>
              <a:t>вештина</a:t>
            </a:r>
            <a:r>
              <a:rPr lang="en-US" altLang="en-US" dirty="0"/>
              <a:t> </a:t>
            </a:r>
            <a:r>
              <a:rPr lang="en-US" altLang="en-US" dirty="0" err="1"/>
              <a:t>попут</a:t>
            </a:r>
            <a:r>
              <a:rPr lang="en-US" altLang="en-US" dirty="0"/>
              <a:t> </a:t>
            </a:r>
            <a:r>
              <a:rPr lang="en-US" altLang="en-US" dirty="0" err="1"/>
              <a:t>ходања</a:t>
            </a:r>
            <a:r>
              <a:rPr lang="en-US" altLang="en-US" dirty="0"/>
              <a:t> </a:t>
            </a:r>
            <a:r>
              <a:rPr lang="en-US" altLang="en-US" dirty="0" err="1"/>
              <a:t>или</a:t>
            </a:r>
            <a:r>
              <a:rPr lang="en-US" altLang="en-US" dirty="0"/>
              <a:t> </a:t>
            </a:r>
            <a:r>
              <a:rPr lang="en-US" altLang="en-US" dirty="0" err="1"/>
              <a:t>скакања</a:t>
            </a:r>
            <a:r>
              <a:rPr lang="en-US" altLang="en-US" dirty="0"/>
              <a:t>. </a:t>
            </a:r>
          </a:p>
          <a:p>
            <a:pPr eaLnBrk="1" hangingPunct="1"/>
            <a:r>
              <a:rPr lang="en-US" altLang="en-US" dirty="0" err="1"/>
              <a:t>Емоционални</a:t>
            </a:r>
            <a:r>
              <a:rPr lang="en-US" altLang="en-US" dirty="0"/>
              <a:t> </a:t>
            </a:r>
            <a:r>
              <a:rPr lang="en-US" altLang="en-US" dirty="0" err="1"/>
              <a:t>бенефити</a:t>
            </a:r>
            <a:r>
              <a:rPr lang="en-US" altLang="en-US" dirty="0"/>
              <a:t>  </a:t>
            </a:r>
            <a:r>
              <a:rPr lang="en-US" altLang="en-US" dirty="0" err="1"/>
              <a:t>су</a:t>
            </a:r>
            <a:r>
              <a:rPr lang="en-US" altLang="en-US" dirty="0"/>
              <a:t> </a:t>
            </a:r>
            <a:r>
              <a:rPr lang="en-US" altLang="en-US" dirty="0" err="1"/>
              <a:t>помоћ</a:t>
            </a:r>
            <a:r>
              <a:rPr lang="en-US" altLang="en-US" dirty="0"/>
              <a:t> у </a:t>
            </a:r>
            <a:r>
              <a:rPr lang="en-US" altLang="en-US" dirty="0" err="1"/>
              <a:t>превазилажењу</a:t>
            </a:r>
            <a:r>
              <a:rPr lang="en-US" altLang="en-US" dirty="0"/>
              <a:t> </a:t>
            </a:r>
            <a:r>
              <a:rPr lang="en-US" altLang="en-US" dirty="0" err="1"/>
              <a:t>напетости</a:t>
            </a:r>
            <a:r>
              <a:rPr lang="en-US" altLang="en-US" dirty="0"/>
              <a:t>, </a:t>
            </a:r>
            <a:r>
              <a:rPr lang="en-US" altLang="en-US" dirty="0" err="1"/>
              <a:t>стреса</a:t>
            </a:r>
            <a:r>
              <a:rPr lang="en-US" altLang="en-US" dirty="0"/>
              <a:t> и </a:t>
            </a:r>
            <a:r>
              <a:rPr lang="en-US" altLang="en-US" dirty="0" err="1"/>
              <a:t>беса</a:t>
            </a:r>
            <a:r>
              <a:rPr lang="en-US" altLang="en-US" dirty="0"/>
              <a:t>. </a:t>
            </a:r>
          </a:p>
          <a:p>
            <a:pPr eaLnBrk="1" hangingPunct="1"/>
            <a:r>
              <a:rPr lang="en-US" altLang="en-US" dirty="0" err="1"/>
              <a:t>Когнитивне</a:t>
            </a:r>
            <a:r>
              <a:rPr lang="en-US" altLang="en-US" dirty="0"/>
              <a:t> </a:t>
            </a:r>
            <a:r>
              <a:rPr lang="en-US" altLang="en-US" dirty="0" err="1"/>
              <a:t>користи</a:t>
            </a:r>
            <a:r>
              <a:rPr lang="en-US" altLang="en-US" dirty="0"/>
              <a:t> </a:t>
            </a:r>
            <a:r>
              <a:rPr lang="en-US" altLang="en-US" dirty="0" err="1"/>
              <a:t>се</a:t>
            </a:r>
            <a:r>
              <a:rPr lang="en-US" altLang="en-US" dirty="0"/>
              <a:t> </a:t>
            </a:r>
            <a:r>
              <a:rPr lang="en-US" altLang="en-US" dirty="0" err="1"/>
              <a:t>огледају</a:t>
            </a:r>
            <a:r>
              <a:rPr lang="en-US" altLang="en-US" dirty="0"/>
              <a:t> у </a:t>
            </a:r>
            <a:r>
              <a:rPr lang="en-US" altLang="en-US" dirty="0" err="1"/>
              <a:t>бољем</a:t>
            </a:r>
            <a:r>
              <a:rPr lang="en-US" altLang="en-US" dirty="0"/>
              <a:t> </a:t>
            </a:r>
            <a:r>
              <a:rPr lang="en-US" altLang="en-US" dirty="0" err="1"/>
              <a:t>успеху</a:t>
            </a:r>
            <a:r>
              <a:rPr lang="en-US" altLang="en-US" dirty="0"/>
              <a:t> у </a:t>
            </a:r>
            <a:r>
              <a:rPr lang="en-US" altLang="en-US" dirty="0" err="1"/>
              <a:t>школи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 err="1"/>
              <a:t>Социјалне</a:t>
            </a:r>
            <a:r>
              <a:rPr lang="en-US" altLang="en-US" dirty="0"/>
              <a:t> </a:t>
            </a:r>
            <a:r>
              <a:rPr lang="en-US" altLang="en-US" dirty="0" err="1"/>
              <a:t>користи</a:t>
            </a:r>
            <a:r>
              <a:rPr lang="en-US" altLang="en-US" dirty="0"/>
              <a:t> </a:t>
            </a:r>
            <a:r>
              <a:rPr lang="en-US" altLang="en-US" dirty="0" err="1"/>
              <a:t>се</a:t>
            </a:r>
            <a:r>
              <a:rPr lang="en-US" altLang="en-US" dirty="0"/>
              <a:t> </a:t>
            </a:r>
            <a:r>
              <a:rPr lang="en-US" altLang="en-US" dirty="0" err="1"/>
              <a:t>виде</a:t>
            </a:r>
            <a:r>
              <a:rPr lang="en-US" altLang="en-US" dirty="0"/>
              <a:t> </a:t>
            </a:r>
            <a:r>
              <a:rPr lang="en-US" altLang="en-US" dirty="0" err="1"/>
              <a:t>кроз</a:t>
            </a:r>
            <a:r>
              <a:rPr lang="en-US" altLang="en-US" dirty="0"/>
              <a:t> </a:t>
            </a:r>
            <a:r>
              <a:rPr lang="en-US" altLang="en-US" dirty="0" err="1"/>
              <a:t>лакше</a:t>
            </a:r>
            <a:r>
              <a:rPr lang="en-US" altLang="en-US" dirty="0"/>
              <a:t> </a:t>
            </a:r>
            <a:r>
              <a:rPr lang="en-US" altLang="en-US" dirty="0" err="1"/>
              <a:t>успостав</a:t>
            </a:r>
            <a:r>
              <a:rPr lang="sr-Cyrl-RS" altLang="en-US" dirty="0"/>
              <a:t>љ</a:t>
            </a:r>
            <a:r>
              <a:rPr lang="en-US" altLang="en-US" dirty="0" err="1"/>
              <a:t>ање</a:t>
            </a:r>
            <a:r>
              <a:rPr lang="en-US" altLang="en-US" dirty="0"/>
              <a:t> </a:t>
            </a:r>
            <a:r>
              <a:rPr lang="en-US" altLang="en-US" dirty="0" err="1"/>
              <a:t>контакта</a:t>
            </a:r>
            <a:r>
              <a:rPr lang="en-US" altLang="en-US" dirty="0"/>
              <a:t>  и </a:t>
            </a:r>
            <a:r>
              <a:rPr lang="en-US" altLang="en-US" dirty="0" err="1"/>
              <a:t>позитивног</a:t>
            </a:r>
            <a:r>
              <a:rPr lang="en-US" altLang="en-US" dirty="0"/>
              <a:t> </a:t>
            </a:r>
            <a:r>
              <a:rPr lang="en-US" altLang="en-US" dirty="0" err="1"/>
              <a:t>односа</a:t>
            </a:r>
            <a:r>
              <a:rPr lang="en-US" altLang="en-US" dirty="0"/>
              <a:t> </a:t>
            </a:r>
            <a:r>
              <a:rPr lang="en-US" altLang="en-US" dirty="0" err="1"/>
              <a:t>са</a:t>
            </a:r>
            <a:r>
              <a:rPr lang="en-US" altLang="en-US" dirty="0"/>
              <a:t> </a:t>
            </a:r>
            <a:r>
              <a:rPr lang="en-US" altLang="en-US" dirty="0" err="1"/>
              <a:t>другима</a:t>
            </a:r>
            <a:r>
              <a:rPr lang="en-US" altLang="en-US" dirty="0"/>
              <a:t>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C0BAB-E838-493F-9061-CC1927B6E3A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10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Стања</a:t>
            </a:r>
            <a:r>
              <a:rPr lang="sr-Cyrl-R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обољења где су седентарни начин живота и физичка  неактивност фактори ризика :</a:t>
            </a:r>
            <a:endParaRPr lang="sr-Cyrl-R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Кардиоваскуларна</a:t>
            </a:r>
            <a:r>
              <a:rPr lang="sr-Cyrl-R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обољења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Исхемијски</a:t>
            </a:r>
            <a:r>
              <a:rPr lang="sr-Cyrl-R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мождани удар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Карцином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дебелог</a:t>
            </a:r>
            <a:r>
              <a:rPr lang="sr-Cyrl-R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црева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дојке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простате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јајника,</a:t>
            </a:r>
            <a:r>
              <a:rPr lang="sr-Cyrl-R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ендометријума, плућа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Дијабетес</a:t>
            </a:r>
            <a:r>
              <a:rPr lang="sr-Cyrl-R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мелитус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тип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2)</a:t>
            </a:r>
          </a:p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Дислипидемија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повећан</a:t>
            </a:r>
            <a:r>
              <a:rPr lang="sr-Cyrl-R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укупни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/LDL 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холестерол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смањен</a:t>
            </a:r>
            <a:r>
              <a:rPr lang="sr-Cyrl-R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HDL 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холестерол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Хипертензија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Имунодефицијенција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Метаболички</a:t>
            </a:r>
            <a:r>
              <a:rPr lang="sr-Cyrl-R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синдром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Неуролошке и психијатријске</a:t>
            </a:r>
            <a:r>
              <a:rPr lang="sr-Cyrl-R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болести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пад</a:t>
            </a:r>
            <a:r>
              <a:rPr lang="sr-Cyrl-R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интелектуалних функција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депресија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деменција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Остеопороза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падови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фрактуре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Прекомерна</a:t>
            </a:r>
            <a:r>
              <a:rPr lang="sr-Cyrl-R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телесна тежина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гојазност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Атеросклероза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Саркопенија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sr-Cyrl-R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Инвалидитет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r-Cyrl-RS" dirty="0"/>
          </a:p>
          <a:p>
            <a:r>
              <a:rPr lang="sr-Cyrl-RS" dirty="0"/>
              <a:t>Метаболички синдром је комбинација одређивача кардио-метаболичког ризика, укључујући централну гојазност, инзулинску резистенцију, интолеранцију глукозе, дислипидемију, хипертензију, хиперинзулинемију и микроалбуминурију</a:t>
            </a:r>
          </a:p>
          <a:p>
            <a:r>
              <a:rPr lang="sr-Cyrl-RS" dirty="0"/>
              <a:t>постоје „јасни докази“ да постоји инверзна веза између обима физичке активности и стопе смртности од свих узрока код мушкараца, жена, млађих и старијих одраслих; (б) придржавање тренутних смерница о минималној физичкој активности повезано је са 20–30% смањења смртности од свих узрока; и (ц) даље смањење ризика долази код већих нивоа потрошње енергије</a:t>
            </a: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r>
              <a:rPr lang="en-US" dirty="0"/>
              <a:t>People who are insufficiently active have a 20% to 30% increased risk of death compared to people who are sufficiently active.</a:t>
            </a:r>
            <a:endParaRPr lang="sr-Latn-RS" dirty="0"/>
          </a:p>
          <a:p>
            <a:r>
              <a:rPr lang="ru-RU" dirty="0"/>
              <a:t>5Физичка неактивност спада у водеће факторе ризика за хроничне незаразне болести, а особе које су недовољно физички активне имају 2030% већи ризик од превремене смрти у поређењу са особама које су физички активне. 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9D2CD0-77EF-4498-92C4-54C2CFEA04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561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Утицај физичке активности на гојазност</a:t>
            </a:r>
          </a:p>
          <a:p>
            <a:r>
              <a:rPr lang="ru-RU" b="1" dirty="0"/>
              <a:t>Значај физичке активности у превенцији и контроли гојазности</a:t>
            </a:r>
          </a:p>
          <a:p>
            <a:r>
              <a:rPr lang="ru-RU" dirty="0"/>
              <a:t>Физичка активност представља један од кључних фактора у превенцији и лечењу гојазности. Она утиче на енергетску равнотежу организма, повећава потрошњу енергије и доприноси регулацији телесне масе. Поред директног утицаја на телесну тежину, физичка активност има бројне повољне ефекте на метаболичко здравље, укључујући побољшање осетљивости на инсулин, регулацију липидног профила и смањење ризика од кардиоваскуларних болести.</a:t>
            </a:r>
          </a:p>
          <a:p>
            <a:r>
              <a:rPr lang="ru-RU" dirty="0"/>
              <a:t>Гојазност настаје када је дугорочно </a:t>
            </a:r>
            <a:r>
              <a:rPr lang="ru-RU" b="1" dirty="0"/>
              <a:t>енергетски унос већи од енергетске потрошње</a:t>
            </a:r>
            <a:r>
              <a:rPr lang="ru-RU" dirty="0"/>
              <a:t>, а физичка неактивност представља значајан фактор који доприноси овом дисбалансу. Савремени начин живота, који карактеришу седентарно понашање, рад за рачунаром и ограничене могућности за кретање, значајно доприноси повећању преваленције гојазности у популацији.</a:t>
            </a:r>
          </a:p>
          <a:p>
            <a:r>
              <a:rPr lang="ru-RU" b="1" dirty="0"/>
              <a:t>Механизми деловања физичке активности</a:t>
            </a:r>
          </a:p>
          <a:p>
            <a:r>
              <a:rPr lang="ru-RU" dirty="0"/>
              <a:t>Физичка активност делује на телесну масу кроз више физиолошких механизама:</a:t>
            </a:r>
          </a:p>
          <a:p>
            <a:r>
              <a:rPr lang="ru-RU" b="1" dirty="0"/>
              <a:t>Повећање енергетске потрошње</a:t>
            </a:r>
          </a:p>
          <a:p>
            <a:r>
              <a:rPr lang="ru-RU" dirty="0"/>
              <a:t>Током физичке активности долази до повећања потрошње енергије, што доприноси негативном енергетском билансу и смањењу масног ткива.</a:t>
            </a:r>
          </a:p>
          <a:p>
            <a:r>
              <a:rPr lang="ru-RU" b="1" dirty="0"/>
              <a:t>Повећање мишићне масе</a:t>
            </a:r>
          </a:p>
          <a:p>
            <a:r>
              <a:rPr lang="ru-RU" dirty="0"/>
              <a:t>Редовна физичка активност, посебно вежбе снаге, доводи до повећања мишићне масе. Мишићно ткиво има већи базални метаболизам у односу на масно ткиво, што повећава укупну потрошњу енергије у организму.</a:t>
            </a:r>
          </a:p>
          <a:p>
            <a:r>
              <a:rPr lang="ru-RU" b="1" dirty="0"/>
              <a:t>Побољшање метаболичких функција</a:t>
            </a:r>
          </a:p>
          <a:p>
            <a:r>
              <a:rPr lang="ru-RU" dirty="0"/>
              <a:t>Физичка активност побољшава:</a:t>
            </a:r>
          </a:p>
          <a:p>
            <a:r>
              <a:rPr lang="ru-RU" dirty="0"/>
              <a:t>осетљивост на инсулин</a:t>
            </a:r>
          </a:p>
          <a:p>
            <a:r>
              <a:rPr lang="ru-RU" dirty="0"/>
              <a:t>метаболизам глукозе</a:t>
            </a:r>
          </a:p>
          <a:p>
            <a:r>
              <a:rPr lang="ru-RU" dirty="0"/>
              <a:t>липидни профил (смањење LDL холестерола и триглицерида, повећање HDL холестерола)</a:t>
            </a:r>
          </a:p>
          <a:p>
            <a:r>
              <a:rPr lang="ru-RU" b="1" dirty="0"/>
              <a:t>Регулација апетита</a:t>
            </a:r>
          </a:p>
          <a:p>
            <a:r>
              <a:rPr lang="ru-RU" dirty="0"/>
              <a:t>Истраживања показују да редовна физичка активност може утицати на хормоне који регулишу апетит (лептин, грелин), што може помоћи у бољој контроли уноса хране.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b="1" dirty="0"/>
              <a:t>Утицај физичке активности на редукцију телесне масе</a:t>
            </a:r>
          </a:p>
          <a:p>
            <a:r>
              <a:rPr lang="ru-RU" dirty="0"/>
              <a:t>Физичка активност сама по себи може довести до умереног смањења телесне масе, али је </a:t>
            </a:r>
            <a:r>
              <a:rPr lang="ru-RU" b="1" dirty="0"/>
              <a:t>највећи ефекат постигнут у комбинацији са правилном исхраном</a:t>
            </a:r>
            <a:r>
              <a:rPr lang="ru-RU" dirty="0"/>
              <a:t>.</a:t>
            </a:r>
          </a:p>
          <a:p>
            <a:r>
              <a:rPr lang="ru-RU" dirty="0"/>
              <a:t>Истраживања показују да редовна физичка активност:</a:t>
            </a:r>
          </a:p>
          <a:p>
            <a:r>
              <a:rPr lang="ru-RU" dirty="0"/>
              <a:t>смањује проценат телесне масти</a:t>
            </a:r>
          </a:p>
          <a:p>
            <a:r>
              <a:rPr lang="ru-RU" dirty="0"/>
              <a:t>спречава поновно повећање телесне масе након мршављења</a:t>
            </a:r>
          </a:p>
          <a:p>
            <a:r>
              <a:rPr lang="ru-RU" dirty="0"/>
              <a:t>побољшава кардиореспираторну кондицију</a:t>
            </a:r>
          </a:p>
          <a:p>
            <a:r>
              <a:rPr lang="ru-RU" dirty="0"/>
              <a:t>смањује ризик од метаболичког синдрома</a:t>
            </a:r>
          </a:p>
          <a:p>
            <a:r>
              <a:rPr lang="ru-RU" dirty="0"/>
              <a:t>Чак и када не долази до значајног губитка телесне масе, физичка активност може довести до </a:t>
            </a:r>
            <a:r>
              <a:rPr lang="ru-RU" b="1" dirty="0"/>
              <a:t>значајних побољшања здравствених параметара</a:t>
            </a:r>
            <a:r>
              <a:rPr lang="ru-RU" dirty="0"/>
              <a:t>, што је посебно важно код гојазних особа.</a:t>
            </a: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14A85-B5DE-40DF-927E-6BB909B10A3F}" type="slidenum">
              <a:rPr lang="sr-Latn-RS" smtClean="0"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86032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Е</a:t>
            </a:r>
            <a:r>
              <a:rPr lang="en-US" dirty="0"/>
              <a:t>merging evidence supports the idea that even small</a:t>
            </a:r>
            <a:r>
              <a:rPr lang="sr-Latn-RS" dirty="0"/>
              <a:t>  </a:t>
            </a:r>
            <a:r>
              <a:rPr lang="en-US" dirty="0"/>
              <a:t> increases in PA can yield health benefits in individuals with obesity, particularly in sedentary individuals</a:t>
            </a:r>
            <a:endParaRPr lang="sr-Cyrl-RS" dirty="0"/>
          </a:p>
          <a:p>
            <a:r>
              <a:rPr lang="ru-RU" b="1" dirty="0"/>
              <a:t>Препоручене активности</a:t>
            </a:r>
          </a:p>
          <a:p>
            <a:r>
              <a:rPr lang="ru-RU" dirty="0"/>
              <a:t>За већину гојазних пацијената најпогодније су активности умереног интензитета:</a:t>
            </a:r>
          </a:p>
          <a:p>
            <a:r>
              <a:rPr lang="ru-RU" dirty="0"/>
              <a:t>брзо ходање</a:t>
            </a:r>
          </a:p>
          <a:p>
            <a:r>
              <a:rPr lang="ru-RU" dirty="0"/>
              <a:t>пливање</a:t>
            </a:r>
          </a:p>
          <a:p>
            <a:r>
              <a:rPr lang="ru-RU" dirty="0"/>
              <a:t>вожња бицикла</a:t>
            </a:r>
          </a:p>
          <a:p>
            <a:r>
              <a:rPr lang="ru-RU" dirty="0"/>
              <a:t>вежбе у води</a:t>
            </a:r>
          </a:p>
          <a:p>
            <a:r>
              <a:rPr lang="ru-RU" dirty="0"/>
              <a:t>нордијско ходање</a:t>
            </a:r>
          </a:p>
          <a:p>
            <a:r>
              <a:rPr lang="ru-RU" dirty="0"/>
              <a:t>Ове активности имају мањи ризик од повреда и оптерећења зглобова.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✔ </a:t>
            </a:r>
            <a:r>
              <a:rPr lang="ru-RU" b="1" dirty="0"/>
              <a:t>Вежбе снаге</a:t>
            </a:r>
          </a:p>
          <a:p>
            <a:r>
              <a:rPr lang="ru-RU" dirty="0"/>
              <a:t>✔ Вежбе са сопственом тежином</a:t>
            </a:r>
            <a:br>
              <a:rPr lang="ru-RU" dirty="0"/>
            </a:br>
            <a:r>
              <a:rPr lang="ru-RU" dirty="0"/>
              <a:t>✔ Еластичне траке</a:t>
            </a:r>
            <a:br>
              <a:rPr lang="ru-RU" dirty="0"/>
            </a:br>
            <a:r>
              <a:rPr lang="ru-RU" dirty="0"/>
              <a:t>✔ Лагани тегови</a:t>
            </a:r>
            <a:br>
              <a:rPr lang="ru-RU" dirty="0"/>
            </a:br>
            <a:r>
              <a:rPr lang="ru-RU" dirty="0"/>
              <a:t>✔ Вежбе у седећем положају</a:t>
            </a:r>
          </a:p>
          <a:p>
            <a:r>
              <a:rPr lang="ru-RU" dirty="0"/>
              <a:t>👉 Повећање мишићне масе убрзава метаболизам.</a:t>
            </a:r>
          </a:p>
          <a:p>
            <a:endParaRPr lang="ru-RU" dirty="0"/>
          </a:p>
          <a:p>
            <a:r>
              <a:rPr lang="ru-RU" b="1" dirty="0"/>
              <a:t>Вежбе флексибилности и равнотеже</a:t>
            </a:r>
          </a:p>
          <a:p>
            <a:r>
              <a:rPr lang="ru-RU" dirty="0"/>
              <a:t>✔ Истезање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✔ Јога</a:t>
            </a:r>
            <a:br>
              <a:rPr lang="ru-RU" dirty="0"/>
            </a:br>
            <a:r>
              <a:rPr lang="ru-RU" dirty="0"/>
              <a:t>✔ Пилатес</a:t>
            </a:r>
          </a:p>
          <a:p>
            <a:r>
              <a:rPr lang="ru-RU" dirty="0"/>
              <a:t>👉 Смањују ризик од повреда и побољшавају функционалност.</a:t>
            </a:r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sr-Latn-RS" dirty="0"/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14A85-B5DE-40DF-927E-6BB909B10A3F}" type="slidenum">
              <a:rPr lang="sr-Latn-RS" smtClean="0"/>
              <a:t>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12998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b="1" dirty="0"/>
              <a:t>СЛАЈД</a:t>
            </a:r>
          </a:p>
          <a:p>
            <a:r>
              <a:rPr lang="sr-Cyrl-RS" b="1" dirty="0"/>
              <a:t>Позитивни круг физичке активности и здравља</a:t>
            </a:r>
          </a:p>
          <a:p>
            <a:r>
              <a:rPr lang="sr-Cyrl-RS" b="1" dirty="0"/>
              <a:t>Почетак – повећање физичке активности</a:t>
            </a:r>
          </a:p>
          <a:p>
            <a:r>
              <a:rPr lang="sr-Cyrl-RS" dirty="0"/>
              <a:t>✔ редовно ходање</a:t>
            </a:r>
            <a:br>
              <a:rPr lang="sr-Cyrl-RS" dirty="0"/>
            </a:br>
            <a:r>
              <a:rPr lang="sr-Cyrl-RS" dirty="0"/>
              <a:t>✔ умерена рекреација</a:t>
            </a:r>
            <a:br>
              <a:rPr lang="sr-Cyrl-RS" dirty="0"/>
            </a:br>
            <a:r>
              <a:rPr lang="sr-Cyrl-RS" dirty="0"/>
              <a:t>✔ вежбе снаге</a:t>
            </a:r>
          </a:p>
          <a:p>
            <a:r>
              <a:rPr lang="sr-Cyrl-RS" dirty="0"/>
              <a:t>⬇</a:t>
            </a:r>
          </a:p>
          <a:p>
            <a:r>
              <a:rPr lang="sr-Cyrl-RS" b="1" dirty="0"/>
              <a:t>Побољшање физичке кондиције</a:t>
            </a:r>
          </a:p>
          <a:p>
            <a:r>
              <a:rPr lang="sr-Cyrl-RS" dirty="0"/>
              <a:t>✔ већа мишићна снага</a:t>
            </a:r>
            <a:br>
              <a:rPr lang="sr-Cyrl-RS" dirty="0"/>
            </a:br>
            <a:r>
              <a:rPr lang="sr-Cyrl-RS" dirty="0"/>
              <a:t>✔ боља издржљивост</a:t>
            </a:r>
            <a:br>
              <a:rPr lang="sr-Cyrl-RS" dirty="0"/>
            </a:br>
            <a:r>
              <a:rPr lang="sr-Cyrl-RS" dirty="0"/>
              <a:t>✔ мањи замор</a:t>
            </a:r>
          </a:p>
          <a:p>
            <a:r>
              <a:rPr lang="sr-Cyrl-RS" dirty="0"/>
              <a:t>⬇</a:t>
            </a:r>
          </a:p>
          <a:p>
            <a:r>
              <a:rPr lang="sr-Cyrl-RS" b="1" dirty="0"/>
              <a:t>Метаболички ефекти</a:t>
            </a:r>
          </a:p>
          <a:p>
            <a:r>
              <a:rPr lang="sr-Cyrl-RS" dirty="0"/>
              <a:t>✔ повећана потрошња енергије</a:t>
            </a:r>
            <a:br>
              <a:rPr lang="sr-Cyrl-RS" dirty="0"/>
            </a:br>
            <a:r>
              <a:rPr lang="sr-Cyrl-RS" dirty="0"/>
              <a:t>✔ смањење масног ткива</a:t>
            </a:r>
            <a:br>
              <a:rPr lang="sr-Cyrl-RS" dirty="0"/>
            </a:br>
            <a:r>
              <a:rPr lang="sr-Cyrl-RS" dirty="0"/>
              <a:t>✔ боља осетљивост на инсулин</a:t>
            </a:r>
            <a:br>
              <a:rPr lang="sr-Cyrl-RS" dirty="0"/>
            </a:br>
            <a:r>
              <a:rPr lang="sr-Cyrl-RS" dirty="0"/>
              <a:t>✔ бољи липидни статус</a:t>
            </a:r>
          </a:p>
          <a:p>
            <a:r>
              <a:rPr lang="sr-Cyrl-RS" dirty="0"/>
              <a:t>⬇</a:t>
            </a:r>
          </a:p>
          <a:p>
            <a:r>
              <a:rPr lang="sr-Cyrl-RS" b="1" dirty="0"/>
              <a:t>Побољшање здравља</a:t>
            </a:r>
          </a:p>
          <a:p>
            <a:r>
              <a:rPr lang="sr-Cyrl-RS" dirty="0"/>
              <a:t>✔ мањи ризик од кардиоваскуларних болести</a:t>
            </a:r>
            <a:br>
              <a:rPr lang="sr-Cyrl-RS" dirty="0"/>
            </a:br>
            <a:r>
              <a:rPr lang="sr-Cyrl-RS" dirty="0"/>
              <a:t>✔ мањи ризик од дијабетеса</a:t>
            </a:r>
            <a:br>
              <a:rPr lang="sr-Cyrl-RS" dirty="0"/>
            </a:br>
            <a:r>
              <a:rPr lang="sr-Cyrl-RS" dirty="0"/>
              <a:t>✔ мање болова у зглобовима</a:t>
            </a:r>
            <a:br>
              <a:rPr lang="sr-Cyrl-RS" dirty="0"/>
            </a:br>
            <a:r>
              <a:rPr lang="sr-Cyrl-RS" dirty="0"/>
              <a:t>✔ боље расположење</a:t>
            </a:r>
          </a:p>
          <a:p>
            <a:r>
              <a:rPr lang="sr-Cyrl-RS" dirty="0"/>
              <a:t>⬇</a:t>
            </a:r>
          </a:p>
          <a:p>
            <a:r>
              <a:rPr lang="sr-Cyrl-RS" b="1" dirty="0"/>
              <a:t>Повећање мотивације и квалитета живота</a:t>
            </a:r>
          </a:p>
          <a:p>
            <a:r>
              <a:rPr lang="sr-Cyrl-RS" dirty="0"/>
              <a:t>✔ више енергије</a:t>
            </a:r>
            <a:br>
              <a:rPr lang="sr-Cyrl-RS" dirty="0"/>
            </a:br>
            <a:r>
              <a:rPr lang="sr-Cyrl-RS" dirty="0"/>
              <a:t>✔ веће самопоуздање</a:t>
            </a:r>
            <a:br>
              <a:rPr lang="sr-Cyrl-RS" dirty="0"/>
            </a:br>
            <a:r>
              <a:rPr lang="sr-Cyrl-RS" dirty="0"/>
              <a:t>✔ већа функционална способност</a:t>
            </a:r>
            <a:br>
              <a:rPr lang="sr-Cyrl-RS" dirty="0"/>
            </a:br>
            <a:r>
              <a:rPr lang="sr-Cyrl-RS" dirty="0"/>
              <a:t>✔ више задовољства животом</a:t>
            </a:r>
          </a:p>
          <a:p>
            <a:r>
              <a:rPr lang="sr-Cyrl-RS" dirty="0"/>
              <a:t>⬇</a:t>
            </a:r>
          </a:p>
          <a:p>
            <a:r>
              <a:rPr lang="sr-Latn-RS" dirty="0"/>
              <a:t>👉 </a:t>
            </a:r>
            <a:r>
              <a:rPr lang="sr-Cyrl-RS" b="1" dirty="0"/>
              <a:t>Још више физичке активности → још боље здравље</a:t>
            </a:r>
            <a:endParaRPr lang="sr-Cyrl-RS" dirty="0"/>
          </a:p>
          <a:p>
            <a:r>
              <a:rPr lang="sr-Cyrl-RS" dirty="0"/>
              <a:t/>
            </a:r>
            <a:br>
              <a:rPr lang="sr-Cyrl-RS" dirty="0"/>
            </a:br>
            <a:endParaRPr lang="sr-Cyrl-RS" dirty="0"/>
          </a:p>
          <a:p>
            <a:r>
              <a:rPr lang="sr-Cyrl-RS" b="1" dirty="0"/>
              <a:t>Јака завршна порука за предавање </a:t>
            </a:r>
            <a:r>
              <a:rPr lang="sr-Latn-RS" b="1" dirty="0"/>
              <a:t>⭐</a:t>
            </a:r>
          </a:p>
          <a:p>
            <a:r>
              <a:rPr lang="sr-Cyrl-RS" b="1" dirty="0"/>
              <a:t>Физичка активност није само превенција гојазности — она је терапија, рехабилитација и улагање у квалитет живота.</a:t>
            </a:r>
            <a:endParaRPr lang="sr-Cyrl-RS" dirty="0"/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14A85-B5DE-40DF-927E-6BB909B10A3F}" type="slidenum">
              <a:rPr lang="sr-Latn-RS" smtClean="0"/>
              <a:t>10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7810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9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2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377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6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733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6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9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6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0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7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2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0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4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7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5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4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98C9-DB78-43FE-83FC-83F388EE717A}" type="datetimeFigureOut">
              <a:rPr lang="en-GB" smtClean="0"/>
              <a:t>09/05/2026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89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6E229DC-66B5-2B86-4102-DB69E1675360}"/>
              </a:ext>
            </a:extLst>
          </p:cNvPr>
          <p:cNvSpPr txBox="1"/>
          <p:nvPr/>
        </p:nvSpPr>
        <p:spPr>
          <a:xfrm rot="2990371">
            <a:off x="-715531" y="3855717"/>
            <a:ext cx="6081666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</a:t>
            </a:r>
            <a:r>
              <a:rPr kumimoji="0" lang="sr-Cyrl-R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КРЕТАЊЕМ ДО ЗДРАВЉА</a:t>
            </a:r>
            <a:endParaRPr kumimoji="0" lang="sr-Latn-RS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13" name="TextBox 7">
            <a:extLst>
              <a:ext uri="{FF2B5EF4-FFF2-40B4-BE49-F238E27FC236}">
                <a16:creationId xmlns:a16="http://schemas.microsoft.com/office/drawing/2014/main" xmlns="" id="{23DEE9B7-38B3-91AB-7C1A-7D9A92725B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856942"/>
              </p:ext>
            </p:extLst>
          </p:nvPr>
        </p:nvGraphicFramePr>
        <p:xfrm>
          <a:off x="3643935" y="331821"/>
          <a:ext cx="5405797" cy="5471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D03F76-C683-C29E-88B6-2FED1F840A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135" y="5802849"/>
            <a:ext cx="1005927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5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2A6DCD8-423A-A47C-11D0-F1B1AB6AF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4936" y="194733"/>
            <a:ext cx="10122127" cy="666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7371A0-BD57-4C96-9525-D1CFA6477C7C}"/>
              </a:ext>
            </a:extLst>
          </p:cNvPr>
          <p:cNvSpPr txBox="1"/>
          <p:nvPr/>
        </p:nvSpPr>
        <p:spPr>
          <a:xfrm>
            <a:off x="1626607" y="1150810"/>
            <a:ext cx="6960759" cy="2849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700" b="1" i="1" u="none" strike="noStrike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РЕДОВНА  ФИЗИЧКА АКТИВНОСТ </a:t>
            </a:r>
          </a:p>
          <a:p>
            <a:pPr marL="0" marR="0" lvl="0" indent="0" algn="ctr" defTabSz="4572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700" b="1" i="1" u="none" strike="noStrike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ЧУВА </a:t>
            </a:r>
            <a:r>
              <a:rPr kumimoji="0" lang="sr-Cyrl-RS" sz="4700" b="1" i="1" u="none" strike="noStrike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</a:t>
            </a:r>
            <a:r>
              <a:rPr kumimoji="0" lang="en-US" sz="4700" b="1" i="1" u="none" strike="noStrike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АШЕ ЗДРАВЉЕ!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346240-9F2F-5DFB-E918-33A2E4742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91" y="161426"/>
            <a:ext cx="1005927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53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201879" y="109240"/>
            <a:ext cx="9088816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КОЛИКО СМО ФИЗИЧКИ АКТИВНИ?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93387" y="1693226"/>
            <a:ext cx="7976681" cy="2320773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sr-Cyrl-R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sr-Latn-R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1,4 </a:t>
            </a:r>
            <a:r>
              <a:rPr lang="sr-Cyrl-R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милијарде </a:t>
            </a:r>
            <a:r>
              <a:rPr lang="sr-Cyrl-R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одраслих особа је </a:t>
            </a:r>
            <a:r>
              <a:rPr lang="sr-Cyrl-R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недовољно физички активно</a:t>
            </a:r>
            <a:endParaRPr lang="sr-Latn-R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sr-Cyrl-RS" sz="2400" b="1" dirty="0">
                <a:solidFill>
                  <a:srgbClr val="CC0000"/>
                </a:solidFill>
              </a:rPr>
              <a:t>свака трећа жена</a:t>
            </a:r>
            <a:endParaRPr lang="sr-Latn-RS" sz="2400" b="1" dirty="0">
              <a:solidFill>
                <a:srgbClr val="CC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sr-Cyrl-RS" sz="2400" b="1" dirty="0">
                <a:solidFill>
                  <a:srgbClr val="CC0000"/>
                </a:solidFill>
              </a:rPr>
              <a:t>сваки четврти мушкарац</a:t>
            </a:r>
          </a:p>
          <a:p>
            <a:pPr marL="180975" lvl="1" indent="-180975">
              <a:tabLst>
                <a:tab pos="266700" algn="l"/>
              </a:tabLst>
            </a:pPr>
            <a:r>
              <a:rPr lang="sr-Cyrl-RS" sz="2400" b="1" dirty="0">
                <a:solidFill>
                  <a:srgbClr val="CC0000"/>
                </a:solidFill>
              </a:rPr>
              <a:t>  </a:t>
            </a:r>
            <a:r>
              <a:rPr lang="sr-Cyrl-R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преко 80 % адолесцената -недовољно физички активно  </a:t>
            </a:r>
            <a:endParaRPr lang="sr-Latn-R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lvl="1" indent="0">
              <a:buNone/>
            </a:pPr>
            <a:endParaRPr lang="sr-Latn-R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3386" y="4305324"/>
            <a:ext cx="7976681" cy="2031325"/>
          </a:xfrm>
          <a:prstGeom prst="rect">
            <a:avLst/>
          </a:prstGeom>
          <a:solidFill>
            <a:schemeClr val="accent1">
              <a:lumMod val="60000"/>
              <a:lumOff val="40000"/>
              <a:alpha val="44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АДЕКВАТНА ФИЗИЧКА АКТИВНОСТ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 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МИЛИОНА ПРЕВРЕМЕНИХ СМРТИ МАЊЕ СВАКЕ ГОДИНЕ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963107" y="4890099"/>
            <a:ext cx="783180" cy="5334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DD1919-DEB0-350F-5801-647258B31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49726"/>
            <a:ext cx="410740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СВЕТУ...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 txBox="1">
            <a:spLocks/>
          </p:cNvSpPr>
          <p:nvPr/>
        </p:nvSpPr>
        <p:spPr>
          <a:xfrm>
            <a:off x="443546" y="1435822"/>
            <a:ext cx="4114800" cy="4639628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RS" sz="2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Times New Roman" pitchFamily="18" charset="0"/>
              </a:rPr>
              <a:t>ОДРАСЛИ: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Cyrl-RS" sz="25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sr-Cyrl-RS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itchFamily="18" charset="0"/>
              </a:rPr>
              <a:t>Око 41% углавном седи или стоји </a:t>
            </a:r>
            <a:r>
              <a:rPr kumimoji="0" lang="sr-Cyrl-R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itchFamily="18" charset="0"/>
              </a:rPr>
              <a:t>(жене више од мушкараца)  </a:t>
            </a:r>
            <a:endParaRPr kumimoji="0" lang="sr-Cyrl-RS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itchFamily="18" charset="0"/>
              </a:rPr>
              <a:t>Седе у просеку 4,7 сати дневно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itchFamily="18" charset="0"/>
              </a:rPr>
              <a:t> (У Београдском региону – 5,8 сати)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itchFamily="18" charset="0"/>
              </a:rPr>
              <a:t>Сваки десети 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itchFamily="18" charset="0"/>
              </a:rPr>
              <a:t>хода или вози бицикл препоручених 30 минута дневно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itchFamily="18" charset="0"/>
              </a:rPr>
              <a:t>Сваки девети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itchFamily="18" charset="0"/>
              </a:rPr>
              <a:t> се бави фитнесом, спортом или рекреацијом најмање</a:t>
            </a:r>
            <a:r>
              <a:rPr kumimoji="0" lang="sr-Cyrl-R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itchFamily="18" charset="0"/>
              </a:rPr>
              <a:t> 150 минута</a:t>
            </a:r>
            <a:r>
              <a:rPr kumimoji="0" lang="sr-Latn-RS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itchFamily="18" charset="0"/>
              </a:rPr>
              <a:t> 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Times New Roman" pitchFamily="18" charset="0"/>
              </a:rPr>
              <a:t>недељно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Times New Roman" pitchFamily="18" charset="0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7068767" y="1341449"/>
            <a:ext cx="4374631" cy="4734001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1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ДЕЦА: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21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ПРЕДШКОЛСКИ УЗРАСТ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sr-Cyrl-RS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преко </a:t>
            </a:r>
            <a:r>
              <a:rPr kumimoji="0" lang="ru-RU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60% не испуњава минимум препорука за физичку активност  </a:t>
            </a:r>
            <a:r>
              <a:rPr kumimoji="0" lang="ru-RU" alt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(више девојчице)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ШКОЛСКИ УЗРАСТ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4/5  се бави физичком активношћу у слободно време</a:t>
            </a:r>
            <a:endParaRPr kumimoji="0" lang="en-US" altLang="en-US" sz="2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</a:t>
            </a:r>
            <a:r>
              <a:rPr kumimoji="0" lang="sr-Cyrl-RS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 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(1-2 x </a:t>
            </a:r>
            <a:r>
              <a:rPr kumimoji="0" lang="sr-Cyrl-RS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недељно)</a:t>
            </a: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endParaRPr kumimoji="0" lang="ru-RU" altLang="en-US" sz="2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98% редовно похађа наставу физичког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en-US" sz="2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14% деформитети стопала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10% дефомитети кичме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759854" y="3167390"/>
            <a:ext cx="410740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СРБИЈИ...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601339" y="18010"/>
            <a:ext cx="8089715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0"/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 Display" panose="02110004020202020204"/>
                <a:ea typeface="+mn-ea"/>
                <a:cs typeface="Arial" panose="020B0604020202020204" pitchFamily="34" charset="0"/>
              </a:rPr>
              <a:t>КОЛИКО</a:t>
            </a:r>
            <a:r>
              <a:rPr kumimoji="0" lang="sr-Cyrl-R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 Display" panose="021100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 Display" panose="02110004020202020204"/>
                <a:ea typeface="+mn-ea"/>
                <a:cs typeface="Arial" panose="020B0604020202020204" pitchFamily="34" charset="0"/>
              </a:rPr>
              <a:t>СМО ФИЗИЧКИ  АКТИВНИ? </a:t>
            </a:r>
          </a:p>
        </p:txBody>
      </p:sp>
    </p:spTree>
    <p:extLst>
      <p:ext uri="{BB962C8B-B14F-4D97-AF65-F5344CB8AC3E}">
        <p14:creationId xmlns:p14="http://schemas.microsoft.com/office/powerpoint/2010/main" val="79436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28406" y="157162"/>
            <a:ext cx="10935187" cy="737680"/>
          </a:xfrm>
          <a:noFill/>
        </p:spPr>
        <p:txBody>
          <a:bodyPr>
            <a:noAutofit/>
          </a:bodyPr>
          <a:lstStyle/>
          <a:p>
            <a:pPr algn="ctr">
              <a:defRPr/>
            </a:pPr>
            <a:r>
              <a:rPr lang="sr-Cyrl-R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ПРЕДНОСТИ И КОРИСТИ ФИЗИЧКЕ АКТИВНОСТИ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317713" y="1284825"/>
            <a:ext cx="3776285" cy="4931825"/>
          </a:xfrm>
          <a:solidFill>
            <a:schemeClr val="accent1">
              <a:lumMod val="20000"/>
              <a:lumOff val="80000"/>
              <a:alpha val="39000"/>
            </a:schemeClr>
          </a:solidFill>
          <a:effectLst>
            <a:outerShdw blurRad="63500" sx="102000" sy="102000" algn="ctr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  <a:defRPr/>
            </a:pPr>
            <a:r>
              <a:rPr lang="sr-Cyrl-RS" sz="9600" b="1" dirty="0">
                <a:solidFill>
                  <a:srgbClr val="C00000"/>
                </a:solidFill>
                <a:cs typeface="Times New Roman" pitchFamily="18" charset="0"/>
              </a:rPr>
              <a:t>ФИЗИЧКЕ</a:t>
            </a:r>
            <a:endParaRPr lang="sr-Latn-RS" sz="9600" b="1" dirty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sr-Cyrl-RS" sz="88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Обезбеђује правилан раст и развој </a:t>
            </a:r>
            <a:endParaRPr lang="sr-Latn-RS" sz="88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sr-Cyrl-RS" sz="88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Помаже одржању здраве телесне тежине (у сваком животном добу)</a:t>
            </a:r>
            <a:endParaRPr lang="sr-Latn-RS" sz="88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sr-Cyrl-RS" sz="88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Помаже разв</a:t>
            </a:r>
            <a:r>
              <a:rPr lang="sr-Latn-RS" sz="88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o</a:t>
            </a:r>
            <a:r>
              <a:rPr lang="sr-Cyrl-RS" sz="88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ју моторике, снаге, флек</a:t>
            </a:r>
            <a:r>
              <a:rPr lang="sr-Latn-RS" sz="88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c</a:t>
            </a:r>
            <a:r>
              <a:rPr lang="sr-Cyrl-RS" sz="88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ибилности и  издржљивости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sr-Cyrl-RS" sz="88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Развија и одржава чврстину костију и мишића</a:t>
            </a:r>
            <a:endParaRPr lang="ru-RU" sz="88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ru-RU" sz="88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ru-RU" sz="28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ru-RU" sz="28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ru-RU" sz="2800" dirty="0"/>
          </a:p>
          <a:p>
            <a:pPr>
              <a:buFontTx/>
              <a:buNone/>
              <a:defRPr/>
            </a:pP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4235379" y="1289364"/>
            <a:ext cx="3883675" cy="4927286"/>
          </a:xfr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sr-Cyrl-RS" sz="9600" b="1" dirty="0">
                <a:solidFill>
                  <a:srgbClr val="C00000"/>
                </a:solidFill>
              </a:rPr>
              <a:t>ПСИХИЧКЕ</a:t>
            </a:r>
            <a:endParaRPr lang="en-US" sz="9600" b="1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sr-Cyrl-RS" sz="8800" dirty="0">
                <a:solidFill>
                  <a:srgbClr val="002060"/>
                </a:solidFill>
              </a:rPr>
              <a:t>Побољшава квалитет сна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sr-Cyrl-RS" sz="8800" dirty="0">
                <a:solidFill>
                  <a:srgbClr val="002060"/>
                </a:solidFill>
              </a:rPr>
              <a:t>Смањује напетост и ризик од појаве депресивних осећања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sr-Cyrl-RS" sz="8800" dirty="0">
                <a:solidFill>
                  <a:srgbClr val="002060"/>
                </a:solidFill>
              </a:rPr>
              <a:t>Јача самопоуздање</a:t>
            </a:r>
            <a:endParaRPr lang="en-US" sz="88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sr-Cyrl-RS" sz="8800" dirty="0">
                <a:solidFill>
                  <a:srgbClr val="002060"/>
                </a:solidFill>
              </a:rPr>
              <a:t>Побољшава когнитивне функције</a:t>
            </a:r>
            <a:endParaRPr lang="en-US" sz="8800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sr-Cyrl-RS" sz="8800" dirty="0">
                <a:solidFill>
                  <a:srgbClr val="002060"/>
                </a:solidFill>
              </a:rPr>
              <a:t>Побољшава ментално здравље</a:t>
            </a:r>
            <a:endParaRPr lang="sr-Latn-RS" sz="80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ru-RU" sz="28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sr-Latn-RS" sz="2800" dirty="0"/>
          </a:p>
          <a:p>
            <a:pPr>
              <a:buFontTx/>
              <a:buNone/>
              <a:defRPr/>
            </a:pPr>
            <a:endParaRPr lang="en-US" sz="280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504203" y="1247413"/>
            <a:ext cx="3302000" cy="1839127"/>
          </a:xfr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sr-Cyrl-RS" sz="3100" b="1" dirty="0">
                <a:solidFill>
                  <a:srgbClr val="C00000"/>
                </a:solidFill>
              </a:rPr>
              <a:t>СОЦИЈАЛНЕ</a:t>
            </a:r>
            <a:endParaRPr lang="en-US" sz="3100" b="1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sr-Cyrl-RS" sz="2800" dirty="0">
                <a:solidFill>
                  <a:srgbClr val="002060"/>
                </a:solidFill>
              </a:rPr>
              <a:t>Побољшава стицање и одржавање социјалних вештина</a:t>
            </a:r>
            <a:endParaRPr lang="ru-RU" sz="28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ru-RU" sz="28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sr-Latn-RS" sz="2800" dirty="0"/>
          </a:p>
          <a:p>
            <a:pPr>
              <a:buFontTx/>
              <a:buNone/>
              <a:defRPr/>
            </a:pPr>
            <a:endParaRPr lang="en-US" sz="2800" dirty="0"/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0" y="6216650"/>
            <a:ext cx="10729913" cy="4841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en-US" sz="2400" b="1" dirty="0">
                <a:solidFill>
                  <a:srgbClr val="C00000"/>
                </a:solidFill>
              </a:rPr>
              <a:t>П</a:t>
            </a:r>
            <a:r>
              <a:rPr lang="sr-Cyrl-RS" altLang="en-US" sz="2400" b="1" dirty="0">
                <a:solidFill>
                  <a:srgbClr val="C00000"/>
                </a:solidFill>
              </a:rPr>
              <a:t>родужава</a:t>
            </a:r>
            <a:r>
              <a:rPr lang="ru-RU" altLang="en-US" sz="2400" b="1" dirty="0">
                <a:solidFill>
                  <a:srgbClr val="C00000"/>
                </a:solidFill>
              </a:rPr>
              <a:t> очекивано трајање живота!</a:t>
            </a:r>
          </a:p>
          <a:p>
            <a:pPr algn="ctr">
              <a:defRPr/>
            </a:pPr>
            <a:endParaRPr lang="ru-RU" alt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87" y="142968"/>
            <a:ext cx="987638" cy="737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83880B-1A75-22EC-7B34-7A8B46B6C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203" y="3300003"/>
            <a:ext cx="3301999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5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09676" y="142968"/>
            <a:ext cx="8020050" cy="80118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sr-Cyrl-R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ПРЕДНОСТИ И КОРИСТИ ФИЗИЧКЕ АКТИВНОСТИ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6148" y="2252185"/>
            <a:ext cx="9437983" cy="3645271"/>
          </a:xfrm>
          <a:noFill/>
          <a:effectLst/>
        </p:spPr>
        <p:txBody>
          <a:bodyPr numCol="2"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8000" b="1" dirty="0">
                <a:solidFill>
                  <a:srgbClr val="002060"/>
                </a:solidFill>
                <a:cs typeface="Times New Roman" pitchFamily="18" charset="0"/>
              </a:rPr>
              <a:t>Неухрањености или ГОЈАЗНОСТИ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8000" b="1" dirty="0">
                <a:solidFill>
                  <a:srgbClr val="002060"/>
                </a:solidFill>
                <a:cs typeface="Times New Roman" pitchFamily="18" charset="0"/>
              </a:rPr>
              <a:t>Повишеног крвног притиска</a:t>
            </a:r>
            <a:endParaRPr lang="en-US" sz="8000" b="1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8000" b="1" dirty="0">
                <a:solidFill>
                  <a:srgbClr val="002060"/>
                </a:solidFill>
                <a:cs typeface="Times New Roman" pitchFamily="18" charset="0"/>
              </a:rPr>
              <a:t>Дијабетеса мелитус тип 2</a:t>
            </a:r>
            <a:endParaRPr lang="en-US" sz="8000" b="1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8000" b="1" dirty="0">
                <a:solidFill>
                  <a:srgbClr val="002060"/>
                </a:solidFill>
                <a:cs typeface="Times New Roman" pitchFamily="18" charset="0"/>
              </a:rPr>
              <a:t>Болести срца и крвних судова</a:t>
            </a:r>
            <a:endParaRPr lang="en-US" sz="8000" b="1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8000" b="1" dirty="0">
                <a:solidFill>
                  <a:srgbClr val="002060"/>
                </a:solidFill>
                <a:cs typeface="Times New Roman" pitchFamily="18" charset="0"/>
              </a:rPr>
              <a:t>Исхемијског можданог удара</a:t>
            </a:r>
            <a:endParaRPr lang="en-US" sz="8000" b="1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8000" b="1" dirty="0">
                <a:solidFill>
                  <a:srgbClr val="002060"/>
                </a:solidFill>
                <a:cs typeface="Times New Roman" pitchFamily="18" charset="0"/>
              </a:rPr>
              <a:t>Депресије и анксиозности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8000" b="1" dirty="0">
                <a:solidFill>
                  <a:srgbClr val="002060"/>
                </a:solidFill>
                <a:cs typeface="Times New Roman" pitchFamily="18" charset="0"/>
              </a:rPr>
              <a:t>Различитих деменција </a:t>
            </a:r>
            <a:r>
              <a:rPr lang="sr-Cyrl-RS" sz="8000" dirty="0">
                <a:solidFill>
                  <a:srgbClr val="002060"/>
                </a:solidFill>
                <a:cs typeface="Times New Roman" pitchFamily="18" charset="0"/>
              </a:rPr>
              <a:t>(укључујући и Алцхајмерову болест)</a:t>
            </a:r>
            <a:endParaRPr lang="sr-Cyrl-RS" sz="8800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sr-Cyrl-RS" sz="8800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sr-Cyrl-RS" sz="8800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8800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8000" b="1" dirty="0">
                <a:solidFill>
                  <a:srgbClr val="002060"/>
                </a:solidFill>
                <a:cs typeface="Times New Roman" pitchFamily="18" charset="0"/>
              </a:rPr>
              <a:t>Карцинома </a:t>
            </a:r>
            <a:r>
              <a:rPr lang="sr-Cyrl-RS" sz="8000" dirty="0">
                <a:solidFill>
                  <a:srgbClr val="002060"/>
                </a:solidFill>
                <a:cs typeface="Times New Roman" pitchFamily="18" charset="0"/>
              </a:rPr>
              <a:t>(дебелог црева, дојке, плућа, простате,јетре, ендометријума) </a:t>
            </a:r>
            <a:endParaRPr lang="sr-Cyrl-RS" sz="8000" b="1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8000" b="1" dirty="0">
                <a:solidFill>
                  <a:srgbClr val="002060"/>
                </a:solidFill>
                <a:cs typeface="Times New Roman" pitchFamily="18" charset="0"/>
              </a:rPr>
              <a:t>Атеросклерозе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8000" b="1" dirty="0">
                <a:solidFill>
                  <a:srgbClr val="002060"/>
                </a:solidFill>
                <a:cs typeface="Times New Roman" pitchFamily="18" charset="0"/>
              </a:rPr>
              <a:t>Остеопорозе</a:t>
            </a:r>
            <a:endParaRPr lang="en-US" sz="8000" b="1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8000" b="1" dirty="0">
                <a:solidFill>
                  <a:srgbClr val="002060"/>
                </a:solidFill>
                <a:cs typeface="Times New Roman" pitchFamily="18" charset="0"/>
              </a:rPr>
              <a:t>Падова</a:t>
            </a:r>
            <a:r>
              <a:rPr lang="en-US" sz="8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8000" dirty="0">
                <a:solidFill>
                  <a:srgbClr val="002060"/>
                </a:solidFill>
                <a:cs typeface="Times New Roman" pitchFamily="18" charset="0"/>
              </a:rPr>
              <a:t>(</a:t>
            </a:r>
            <a:r>
              <a:rPr lang="sr-Cyrl-RS" sz="8000" dirty="0">
                <a:solidFill>
                  <a:srgbClr val="002060"/>
                </a:solidFill>
                <a:cs typeface="Times New Roman" pitchFamily="18" charset="0"/>
              </a:rPr>
              <a:t>посебно у старијем животном добу</a:t>
            </a:r>
            <a:r>
              <a:rPr lang="en-US" sz="8000" dirty="0">
                <a:solidFill>
                  <a:srgbClr val="002060"/>
                </a:solidFill>
                <a:cs typeface="Times New Roman" pitchFamily="18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8000" b="1" dirty="0">
                <a:solidFill>
                  <a:srgbClr val="002060"/>
                </a:solidFill>
                <a:cs typeface="Times New Roman" pitchFamily="18" charset="0"/>
              </a:rPr>
              <a:t>Прелома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r-Cyrl-RS" sz="8000" b="1" dirty="0">
                <a:solidFill>
                  <a:srgbClr val="002060"/>
                </a:solidFill>
                <a:cs typeface="Times New Roman" pitchFamily="18" charset="0"/>
              </a:rPr>
              <a:t>Инвалидитета </a:t>
            </a:r>
            <a:endParaRPr lang="en-US" sz="80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sr-Cyrl-RS" sz="8000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sr-Cyrl-RS" sz="8000" dirty="0">
              <a:solidFill>
                <a:srgbClr val="002060"/>
              </a:solidFill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87" y="142968"/>
            <a:ext cx="987638" cy="7376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3660" y="1492370"/>
            <a:ext cx="8838122" cy="428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Times New Roman" pitchFamily="18" charset="0"/>
              </a:rPr>
              <a:t>СМАЊУЈЕ РИЗИК ОД НАСТАНКА БРОЈНИХ ПОРЕМЕЋАЈА ЗДРАВЉА: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9603E2-69F0-77FD-3D37-70895EBF6FE1}"/>
              </a:ext>
            </a:extLst>
          </p:cNvPr>
          <p:cNvSpPr txBox="1"/>
          <p:nvPr/>
        </p:nvSpPr>
        <p:spPr>
          <a:xfrm>
            <a:off x="1050464" y="5784391"/>
            <a:ext cx="739930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ФИЗИЧКА АКТИВНОСТ ЧУВА И ЈАЧА НАШ ИМУНИТЕТ! 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75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876AE0-5DB6-803A-F374-658D4C2DC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496" y="54010"/>
            <a:ext cx="10070646" cy="1059543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>
                <a:solidFill>
                  <a:srgbClr val="7030A0"/>
                </a:solidFill>
                <a:latin typeface="+mn-lt"/>
              </a:rPr>
              <a:t>ФИЗИЧКА АКТИВНОСТ И ГОЈАЗНОСТ </a:t>
            </a:r>
            <a:endParaRPr lang="sr-Latn-RS" sz="36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3BFFC0-5588-650E-7015-B74754CB628D}"/>
              </a:ext>
            </a:extLst>
          </p:cNvPr>
          <p:cNvSpPr txBox="1"/>
          <p:nvPr/>
        </p:nvSpPr>
        <p:spPr>
          <a:xfrm>
            <a:off x="522513" y="1326463"/>
            <a:ext cx="7115502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Како делује физичка активност: 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7030A0"/>
                </a:solidFill>
              </a:rPr>
              <a:t>Повећава потрошњу</a:t>
            </a:r>
            <a:r>
              <a:rPr lang="sr-Latn-RS" sz="2000" b="1" dirty="0">
                <a:solidFill>
                  <a:srgbClr val="7030A0"/>
                </a:solidFill>
              </a:rPr>
              <a:t> </a:t>
            </a:r>
            <a:r>
              <a:rPr lang="sr-Cyrl-RS" sz="2000" b="1" dirty="0">
                <a:solidFill>
                  <a:srgbClr val="7030A0"/>
                </a:solidFill>
              </a:rPr>
              <a:t>енергије у организму </a:t>
            </a:r>
          </a:p>
          <a:p>
            <a:endParaRPr lang="ru-RU" sz="1000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7030A0"/>
                </a:solidFill>
              </a:rPr>
              <a:t>Повећава мишићну масу</a:t>
            </a:r>
          </a:p>
          <a:p>
            <a:endParaRPr lang="ru-RU" sz="1000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7030A0"/>
                </a:solidFill>
              </a:rPr>
              <a:t>Побољшава метаболичке функције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7030A0"/>
                </a:solidFill>
              </a:rPr>
              <a:t>осетљивост на инсулин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7030A0"/>
                </a:solidFill>
              </a:rPr>
              <a:t>метаболизам глукозе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7030A0"/>
                </a:solidFill>
              </a:rPr>
              <a:t>липидни статуса(смањење LDL холестерола и триглицерида, повећање HDL холестерола</a:t>
            </a:r>
            <a:r>
              <a:rPr lang="ru-RU" sz="2000" dirty="0">
                <a:solidFill>
                  <a:srgbClr val="7030A0"/>
                </a:solidFill>
              </a:rPr>
              <a:t>)</a:t>
            </a:r>
          </a:p>
          <a:p>
            <a:pPr lvl="1"/>
            <a:endParaRPr lang="ru-RU" sz="1000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7030A0"/>
                </a:solidFill>
              </a:rPr>
              <a:t>Регулише апетит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7030A0"/>
                </a:solidFill>
              </a:rPr>
              <a:t>утицај на хормоне који регулишу апетит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7030A0"/>
                </a:solidFill>
              </a:rPr>
              <a:t> боља контрола уноса хране</a:t>
            </a:r>
          </a:p>
          <a:p>
            <a:pPr lvl="1"/>
            <a:endParaRPr lang="ru-RU" sz="1000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7030A0"/>
                </a:solidFill>
              </a:rPr>
              <a:t>Редукује телесну масу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7030A0"/>
                </a:solidFill>
              </a:rPr>
              <a:t>самостално- умерено смањење ТМ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7030A0"/>
                </a:solidFill>
              </a:rPr>
              <a:t>најбољи ефекат-  комбинација са правилном исхраном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E9C43C-5273-A24D-6AB2-7895BBC34C23}"/>
              </a:ext>
            </a:extLst>
          </p:cNvPr>
          <p:cNvSpPr txBox="1"/>
          <p:nvPr/>
        </p:nvSpPr>
        <p:spPr>
          <a:xfrm>
            <a:off x="84841" y="772472"/>
            <a:ext cx="1061630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Физичка активност –jедан од кључних фактора у превенцији и лечењу гојазности!</a:t>
            </a:r>
            <a:endParaRPr lang="sr-Latn-RS" sz="2000" b="1" dirty="0">
              <a:solidFill>
                <a:srgbClr val="C00000"/>
              </a:solidFill>
            </a:endParaRP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xmlns="" id="{4C18A962-2346-BBFB-EAF8-62C2ED4B0C82}"/>
              </a:ext>
            </a:extLst>
          </p:cNvPr>
          <p:cNvSpPr/>
          <p:nvPr/>
        </p:nvSpPr>
        <p:spPr>
          <a:xfrm>
            <a:off x="6328840" y="1172582"/>
            <a:ext cx="3777845" cy="2168164"/>
          </a:xfrm>
          <a:prstGeom prst="irregularSeal1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Смањује проценат телесне масти</a:t>
            </a: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xmlns="" id="{0FA14B09-E11D-FD0C-383B-AEC2CE5D0002}"/>
              </a:ext>
            </a:extLst>
          </p:cNvPr>
          <p:cNvSpPr/>
          <p:nvPr/>
        </p:nvSpPr>
        <p:spPr>
          <a:xfrm>
            <a:off x="7137243" y="2518860"/>
            <a:ext cx="4609707" cy="2724296"/>
          </a:xfrm>
          <a:prstGeom prst="irregularSeal1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Спречава поновно повећање телесне масе након мршављења</a:t>
            </a:r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xmlns="" id="{D9104502-5298-5AD2-C30B-3D5CFE2E602A}"/>
              </a:ext>
            </a:extLst>
          </p:cNvPr>
          <p:cNvSpPr/>
          <p:nvPr/>
        </p:nvSpPr>
        <p:spPr>
          <a:xfrm>
            <a:off x="6807303" y="4564500"/>
            <a:ext cx="3525625" cy="2024934"/>
          </a:xfrm>
          <a:prstGeom prst="irregularSeal1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dirty="0"/>
              <a:t>Побољшава кондицију срца и плућа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66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63547" y="68901"/>
            <a:ext cx="9557788" cy="964724"/>
          </a:xfrm>
          <a:prstGeom prst="rect">
            <a:avLst/>
          </a:prstGeom>
          <a:solidFill>
            <a:schemeClr val="bg1"/>
          </a:solidFill>
          <a:effectLst>
            <a:softEdge rad="2667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   </a:t>
            </a:r>
            <a:r>
              <a:rPr kumimoji="0" lang="sr-Cyrl-RS" sz="3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ПРЕПОРУКЕ ЗА ОПШТУ ПОПУЛАЦИЈУ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057" y="883158"/>
            <a:ext cx="11702641" cy="2375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softEdge rad="0"/>
          </a:effectLst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Cyrl-R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≥150 минута умерене аеробне активности недељно </a:t>
            </a:r>
            <a:r>
              <a:rPr kumimoji="0" lang="sr-Cyrl-RS" sz="7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(брзо ходање,рекреативно пливање вожња бицикла по равном, џогинг, шетња са љубимцем)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</a:t>
            </a:r>
            <a:r>
              <a:rPr kumimoji="0" lang="sr-Cyrl-RS" sz="7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sr-Cyrl-RS" sz="7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или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≥ 75  минута интензивне  аеробне активности недељно </a:t>
            </a:r>
            <a:r>
              <a:rPr kumimoji="0" lang="sr-Cyrl-RS" sz="7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sr-Cyrl-RS" sz="7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трчање,прескакање</a:t>
            </a:r>
            <a:r>
              <a:rPr kumimoji="0" lang="sr-Cyrl-RS" sz="7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конопца, аеробик, брзо пењање степеницама, вожња бицикла узбрдо)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sr-Cyrl-RS" sz="7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или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Комбинација умерених и интензивних аеробних активности</a:t>
            </a:r>
            <a:endParaRPr kumimoji="0" lang="sr-Cyrl-RS" sz="7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Cyrl-RS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Минимум 2 х недељно</a:t>
            </a:r>
            <a:r>
              <a:rPr kumimoji="0" lang="sr-Latn-RS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sr-Cyrl-RS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  вежбе за јачање мишића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4366" y="3429000"/>
            <a:ext cx="4967332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ОПЦИЈА 2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(75 мин. интензивне активности недељно)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 дана у недељи</a:t>
            </a:r>
            <a:r>
              <a: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  25 минута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302" y="3893720"/>
            <a:ext cx="6196782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635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ОПЦИЈА 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</a:t>
            </a:r>
            <a:r>
              <a:rPr kumimoji="0" lang="sr-Cyrl-R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(150 мин. умерене активности недељно)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Сваки дан или мин. 5 дана недељно умерена до интензивна аеробна активност - 30 минута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(може и у више епизода од 10 мин.)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4366" y="4461265"/>
            <a:ext cx="4967332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ОПЦИЈА 3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(комбинација интензивне и умерене акт. )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100 мин. умерене +25 мин. интензивне недељно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058" y="5974842"/>
            <a:ext cx="1170264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 мин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интензивне активности = 2 мин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r>
              <a:rPr kumimoji="0" lang="sr-Cyrl-R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умерене активности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70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52479" y="-75781"/>
            <a:ext cx="10721510" cy="1143000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  ПРЕПОРУКЕ ЗА СПЕЦИФИЧНЕ ПОПУЛАЦИОНЕ ГРУПЕ 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226" y="1272829"/>
            <a:ext cx="4129756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ДЕЦА  млађа од 6 год.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0-1 год.  више епизода активности у току дана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1-5 год &gt; 180 мин. физичке активности /дан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&lt; од 1 сат седења у континуитету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11421" y="1269885"/>
            <a:ext cx="3702657" cy="19928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ДЕЦА И МЛАДИ (6-17 год.)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60 мин. аеробне физичке активности/дан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 х недељно- јачање мишића &lt; од 1 сат седења у континуитету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2165" y="3553847"/>
            <a:ext cx="5837180" cy="32162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ОСОБЕ старости 65+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RS" sz="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≥150 минута умерене аеробне активности недељно, </a:t>
            </a:r>
            <a:r>
              <a:rPr kumimoji="0" lang="sr-Cyrl-R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или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≥ 75  минута интензивне  аеробне активности недељно, </a:t>
            </a:r>
            <a:r>
              <a:rPr kumimoji="0" lang="sr-Cyrl-R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или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Комбинација умерених и интензивних аеробних активности</a:t>
            </a:r>
            <a:endParaRPr kumimoji="0" lang="sr-Cyrl-R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Минимум 2  х недељно-  вежбе за јачање мишића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r-Cyrl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 х недељно вежбе за равнотежу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EBE1DDA-8530-CE2F-8CBA-DBFB7148C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015" y="1397555"/>
            <a:ext cx="1737511" cy="17375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9BFCA1-A42F-E471-64DF-C74F5B5A1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814" y="3465404"/>
            <a:ext cx="1970664" cy="295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E805F1-2858-C5BA-7BA3-0E4E67F2F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1" y="225522"/>
            <a:ext cx="10070646" cy="105954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+mn-lt"/>
              </a:rPr>
              <a:t>ПОСЕБНЕ ПРЕПОРУКЕ ЗА ГОЈАЗНЕ ОСОБЕ</a:t>
            </a:r>
            <a:r>
              <a:rPr lang="ru-RU" dirty="0"/>
              <a:t/>
            </a:r>
            <a:br>
              <a:rPr lang="ru-RU" dirty="0"/>
            </a:b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1C1FAB-A2FE-37D1-77DE-4D88BA091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43" y="967799"/>
            <a:ext cx="8752308" cy="559726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b="1" dirty="0"/>
              <a:t>Постепено повећање активности</a:t>
            </a:r>
            <a:endParaRPr lang="ru-RU" dirty="0"/>
          </a:p>
          <a:p>
            <a:pPr lvl="1"/>
            <a:r>
              <a:rPr lang="ru-RU" dirty="0"/>
              <a:t>почети са 10–15 минута дневно</a:t>
            </a:r>
          </a:p>
          <a:p>
            <a:r>
              <a:rPr lang="ru-RU" b="1" dirty="0"/>
              <a:t>Аеробне активности умереног интензитета</a:t>
            </a:r>
            <a:endParaRPr lang="ru-RU" dirty="0"/>
          </a:p>
          <a:p>
            <a:pPr lvl="1"/>
            <a:r>
              <a:rPr lang="ru-RU" dirty="0"/>
              <a:t>брзо ходање</a:t>
            </a:r>
          </a:p>
          <a:p>
            <a:pPr lvl="1"/>
            <a:r>
              <a:rPr lang="ru-RU" dirty="0"/>
              <a:t>пливање</a:t>
            </a:r>
          </a:p>
          <a:p>
            <a:pPr lvl="1"/>
            <a:r>
              <a:rPr lang="ru-RU" dirty="0"/>
              <a:t>вожња бицикла</a:t>
            </a:r>
          </a:p>
          <a:p>
            <a:pPr lvl="1"/>
            <a:r>
              <a:rPr lang="ru-RU" dirty="0"/>
              <a:t>вежбе у води</a:t>
            </a:r>
          </a:p>
          <a:p>
            <a:r>
              <a:rPr lang="ru-RU" b="1" dirty="0"/>
              <a:t>Активности са мањим оптерећењем зглобова</a:t>
            </a:r>
            <a:endParaRPr lang="ru-RU" dirty="0"/>
          </a:p>
          <a:p>
            <a:pPr lvl="1"/>
            <a:r>
              <a:rPr lang="ru-RU" dirty="0"/>
              <a:t>пливање</a:t>
            </a:r>
          </a:p>
          <a:p>
            <a:pPr lvl="1"/>
            <a:r>
              <a:rPr lang="ru-RU" dirty="0"/>
              <a:t>нордијско ходање</a:t>
            </a:r>
          </a:p>
          <a:p>
            <a:pPr lvl="1"/>
            <a:r>
              <a:rPr lang="ru-RU" dirty="0"/>
              <a:t>елиптични тренажер</a:t>
            </a:r>
          </a:p>
          <a:p>
            <a:r>
              <a:rPr lang="ru-RU" b="1" dirty="0"/>
              <a:t>Циљ постепеног повећања на 300 минута недељно</a:t>
            </a:r>
            <a:endParaRPr lang="ru-RU" dirty="0"/>
          </a:p>
          <a:p>
            <a:r>
              <a:rPr lang="ru-RU" b="1" dirty="0"/>
              <a:t>Комбинација аеробних и вежби снаге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/>
              <a:t>јер повећање мишићне масе побољшава метаболизам.</a:t>
            </a:r>
          </a:p>
          <a:p>
            <a:r>
              <a:rPr lang="ru-RU" b="1" dirty="0"/>
              <a:t>Вежбе флексибилности и равнотеже </a:t>
            </a:r>
            <a:r>
              <a:rPr lang="ru-RU" sz="2000" dirty="0"/>
              <a:t>(истезање, јога, пилатес) – функционалност </a:t>
            </a:r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xmlns="" id="{E77B9A19-8153-1F48-0773-824896C153BF}"/>
              </a:ext>
            </a:extLst>
          </p:cNvPr>
          <p:cNvSpPr/>
          <p:nvPr/>
        </p:nvSpPr>
        <p:spPr>
          <a:xfrm>
            <a:off x="5931239" y="511083"/>
            <a:ext cx="4444738" cy="3620763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 треба уводити постепено и прилагођавати је здравственом стању особе.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xmlns="" id="{544871CB-8FAA-3AA0-B174-B77C1DBE9850}"/>
              </a:ext>
            </a:extLst>
          </p:cNvPr>
          <p:cNvSpPr/>
          <p:nvPr/>
        </p:nvSpPr>
        <p:spPr>
          <a:xfrm>
            <a:off x="8187238" y="3357863"/>
            <a:ext cx="3527344" cy="3469064"/>
          </a:xfrm>
          <a:prstGeom prst="irregularSeal1">
            <a:avLst/>
          </a:prstGeom>
          <a:solidFill>
            <a:srgbClr val="00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/>
              <a:t>Било каква</a:t>
            </a:r>
            <a:r>
              <a:rPr lang="ru-RU" b="1" dirty="0"/>
              <a:t> физичка активност је боља него никаква!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6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185</TotalTime>
  <Words>1278</Words>
  <Application>Microsoft Office PowerPoint</Application>
  <PresentationFormat>Widescreen</PresentationFormat>
  <Paragraphs>261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Courier New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ПРЕДНОСТИ И КОРИСТИ ФИЗИЧКЕ АКТИВНОСТИ</vt:lpstr>
      <vt:lpstr>ПРЕДНОСТИ И КОРИСТИ ФИЗИЧКЕ АКТИВНОСТИ</vt:lpstr>
      <vt:lpstr>ФИЗИЧКА АКТИВНОСТ И ГОЈАЗНОСТ </vt:lpstr>
      <vt:lpstr>PowerPoint Presentation</vt:lpstr>
      <vt:lpstr>PowerPoint Presentation</vt:lpstr>
      <vt:lpstr>ПОСЕБНЕ ПРЕПОРУКЕ ЗА ГОЈАЗНЕ ОСОБЕ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 Markovic</dc:creator>
  <cp:lastModifiedBy>Maki</cp:lastModifiedBy>
  <cp:revision>1</cp:revision>
  <dcterms:created xsi:type="dcterms:W3CDTF">2024-04-29T11:03:31Z</dcterms:created>
  <dcterms:modified xsi:type="dcterms:W3CDTF">2026-05-09T14:02:22Z</dcterms:modified>
</cp:coreProperties>
</file>