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859FB-3573-4D33-9C4D-1EC3DF59D45D}" v="48" dt="2024-06-18T12:22:5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61F859FB-3573-4D33-9C4D-1EC3DF59D45D}"/>
    <pc:docChg chg="undo custSel addSld delSld modSld modMainMaster modShowInfo">
      <pc:chgData name="Andjelka Grujicic" userId="e7365894-d774-428a-a23d-47ce6bfa3f7d" providerId="ADAL" clId="{61F859FB-3573-4D33-9C4D-1EC3DF59D45D}" dt="2024-06-18T12:22:58.356" v="783"/>
      <pc:docMkLst>
        <pc:docMk/>
      </pc:docMkLst>
      <pc:sldChg chg="modTransition">
        <pc:chgData name="Andjelka Grujicic" userId="e7365894-d774-428a-a23d-47ce6bfa3f7d" providerId="ADAL" clId="{61F859FB-3573-4D33-9C4D-1EC3DF59D45D}" dt="2024-06-18T12:22:58.356" v="783"/>
        <pc:sldMkLst>
          <pc:docMk/>
          <pc:sldMk cId="3218072633" sldId="256"/>
        </pc:sldMkLst>
      </pc:sldChg>
      <pc:sldChg chg="addSp delSp modSp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618299678" sldId="257"/>
        </pc:sldMkLst>
        <pc:spChg chg="mod">
          <ac:chgData name="Andjelka Grujicic" userId="e7365894-d774-428a-a23d-47ce6bfa3f7d" providerId="ADAL" clId="{61F859FB-3573-4D33-9C4D-1EC3DF59D45D}" dt="2024-06-17T13:04:20.164" v="98" actId="255"/>
          <ac:spMkLst>
            <pc:docMk/>
            <pc:sldMk cId="618299678" sldId="257"/>
            <ac:spMk id="2" creationId="{00000000-0000-0000-0000-000000000000}"/>
          </ac:spMkLst>
        </pc:spChg>
        <pc:spChg chg="mod">
          <ac:chgData name="Andjelka Grujicic" userId="e7365894-d774-428a-a23d-47ce6bfa3f7d" providerId="ADAL" clId="{61F859FB-3573-4D33-9C4D-1EC3DF59D45D}" dt="2024-06-18T12:19:15.255" v="647" actId="20577"/>
          <ac:spMkLst>
            <pc:docMk/>
            <pc:sldMk cId="618299678" sldId="257"/>
            <ac:spMk id="3" creationId="{00000000-0000-0000-0000-000000000000}"/>
          </ac:spMkLst>
        </pc:spChg>
        <pc:picChg chg="add del mod">
          <ac:chgData name="Andjelka Grujicic" userId="e7365894-d774-428a-a23d-47ce6bfa3f7d" providerId="ADAL" clId="{61F859FB-3573-4D33-9C4D-1EC3DF59D45D}" dt="2024-06-17T13:02:37.771" v="55" actId="478"/>
          <ac:picMkLst>
            <pc:docMk/>
            <pc:sldMk cId="618299678" sldId="257"/>
            <ac:picMk id="4" creationId="{BEB70499-6D44-388F-841C-942611927651}"/>
          </ac:picMkLst>
        </pc:picChg>
        <pc:picChg chg="add mod">
          <ac:chgData name="Andjelka Grujicic" userId="e7365894-d774-428a-a23d-47ce6bfa3f7d" providerId="ADAL" clId="{61F859FB-3573-4D33-9C4D-1EC3DF59D45D}" dt="2024-06-18T12:19:20.488" v="648" actId="14100"/>
          <ac:picMkLst>
            <pc:docMk/>
            <pc:sldMk cId="618299678" sldId="257"/>
            <ac:picMk id="6" creationId="{716C27F7-5AAC-6690-71B0-0241B9E120B0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2255672638" sldId="258"/>
        </pc:sldMkLst>
        <pc:spChg chg="mod">
          <ac:chgData name="Andjelka Grujicic" userId="e7365894-d774-428a-a23d-47ce6bfa3f7d" providerId="ADAL" clId="{61F859FB-3573-4D33-9C4D-1EC3DF59D45D}" dt="2024-06-17T13:04:10.593" v="97" actId="255"/>
          <ac:spMkLst>
            <pc:docMk/>
            <pc:sldMk cId="2255672638" sldId="258"/>
            <ac:spMk id="2" creationId="{F310C96D-2639-19AD-5FAD-89C2C1793A1F}"/>
          </ac:spMkLst>
        </pc:spChg>
        <pc:spChg chg="mod">
          <ac:chgData name="Andjelka Grujicic" userId="e7365894-d774-428a-a23d-47ce6bfa3f7d" providerId="ADAL" clId="{61F859FB-3573-4D33-9C4D-1EC3DF59D45D}" dt="2024-06-18T12:21:24.425" v="747" actId="6549"/>
          <ac:spMkLst>
            <pc:docMk/>
            <pc:sldMk cId="2255672638" sldId="258"/>
            <ac:spMk id="3" creationId="{C9BCA8A7-8C77-A8F8-7977-8B4ED6A2671A}"/>
          </ac:spMkLst>
        </pc:spChg>
        <pc:picChg chg="add mod">
          <ac:chgData name="Andjelka Grujicic" userId="e7365894-d774-428a-a23d-47ce6bfa3f7d" providerId="ADAL" clId="{61F859FB-3573-4D33-9C4D-1EC3DF59D45D}" dt="2024-06-17T13:31:55.432" v="403" actId="14100"/>
          <ac:picMkLst>
            <pc:docMk/>
            <pc:sldMk cId="2255672638" sldId="258"/>
            <ac:picMk id="1026" creationId="{35B520DF-9BF4-4623-C0D8-047EE76D9140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818097254" sldId="259"/>
        </pc:sldMkLst>
        <pc:spChg chg="mod">
          <ac:chgData name="Andjelka Grujicic" userId="e7365894-d774-428a-a23d-47ce6bfa3f7d" providerId="ADAL" clId="{61F859FB-3573-4D33-9C4D-1EC3DF59D45D}" dt="2024-06-17T13:09:36.699" v="117" actId="255"/>
          <ac:spMkLst>
            <pc:docMk/>
            <pc:sldMk cId="818097254" sldId="259"/>
            <ac:spMk id="2" creationId="{E16005DB-3124-710C-C34D-14AF740B069A}"/>
          </ac:spMkLst>
        </pc:spChg>
        <pc:spChg chg="mod">
          <ac:chgData name="Andjelka Grujicic" userId="e7365894-d774-428a-a23d-47ce6bfa3f7d" providerId="ADAL" clId="{61F859FB-3573-4D33-9C4D-1EC3DF59D45D}" dt="2024-06-18T12:05:20.971" v="490" actId="20577"/>
          <ac:spMkLst>
            <pc:docMk/>
            <pc:sldMk cId="818097254" sldId="259"/>
            <ac:spMk id="3" creationId="{824EF2AE-1883-D27E-EDA0-0EE63F92B5FC}"/>
          </ac:spMkLst>
        </pc:spChg>
        <pc:picChg chg="add mod">
          <ac:chgData name="Andjelka Grujicic" userId="e7365894-d774-428a-a23d-47ce6bfa3f7d" providerId="ADAL" clId="{61F859FB-3573-4D33-9C4D-1EC3DF59D45D}" dt="2024-06-18T12:05:51.675" v="497" actId="1036"/>
          <ac:picMkLst>
            <pc:docMk/>
            <pc:sldMk cId="818097254" sldId="259"/>
            <ac:picMk id="5" creationId="{D5DD2687-88E1-1DC5-395B-3CF1D67D9605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54615082" sldId="260"/>
        </pc:sldMkLst>
        <pc:spChg chg="mod">
          <ac:chgData name="Andjelka Grujicic" userId="e7365894-d774-428a-a23d-47ce6bfa3f7d" providerId="ADAL" clId="{61F859FB-3573-4D33-9C4D-1EC3DF59D45D}" dt="2024-06-18T12:07:51.837" v="498" actId="122"/>
          <ac:spMkLst>
            <pc:docMk/>
            <pc:sldMk cId="54615082" sldId="260"/>
            <ac:spMk id="2" creationId="{16681050-C3B4-1D69-48DA-4A755D5D0F69}"/>
          </ac:spMkLst>
        </pc:spChg>
        <pc:spChg chg="mod">
          <ac:chgData name="Andjelka Grujicic" userId="e7365894-d774-428a-a23d-47ce6bfa3f7d" providerId="ADAL" clId="{61F859FB-3573-4D33-9C4D-1EC3DF59D45D}" dt="2024-06-17T13:30:56.843" v="397" actId="1035"/>
          <ac:spMkLst>
            <pc:docMk/>
            <pc:sldMk cId="54615082" sldId="260"/>
            <ac:spMk id="3" creationId="{95004017-0141-541A-6ABE-10EF762D7DFF}"/>
          </ac:spMkLst>
        </pc:spChg>
        <pc:picChg chg="add mod">
          <ac:chgData name="Andjelka Grujicic" userId="e7365894-d774-428a-a23d-47ce6bfa3f7d" providerId="ADAL" clId="{61F859FB-3573-4D33-9C4D-1EC3DF59D45D}" dt="2024-06-18T12:04:50.301" v="489" actId="1076"/>
          <ac:picMkLst>
            <pc:docMk/>
            <pc:sldMk cId="54615082" sldId="260"/>
            <ac:picMk id="4" creationId="{C898DF21-418E-BD40-5565-1B3D463CF536}"/>
          </ac:picMkLst>
        </pc:picChg>
      </pc:sldChg>
      <pc:sldChg chg="addSp del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831685114" sldId="261"/>
        </pc:sldMkLst>
        <pc:spChg chg="del mod">
          <ac:chgData name="Andjelka Grujicic" userId="e7365894-d774-428a-a23d-47ce6bfa3f7d" providerId="ADAL" clId="{61F859FB-3573-4D33-9C4D-1EC3DF59D45D}" dt="2024-06-17T13:28:21.445" v="378" actId="478"/>
          <ac:spMkLst>
            <pc:docMk/>
            <pc:sldMk cId="831685114" sldId="261"/>
            <ac:spMk id="2" creationId="{D825948F-9062-A610-9F4C-E6CE161D66A4}"/>
          </ac:spMkLst>
        </pc:spChg>
        <pc:spChg chg="mod">
          <ac:chgData name="Andjelka Grujicic" userId="e7365894-d774-428a-a23d-47ce6bfa3f7d" providerId="ADAL" clId="{61F859FB-3573-4D33-9C4D-1EC3DF59D45D}" dt="2024-06-18T12:03:51.895" v="488" actId="20577"/>
          <ac:spMkLst>
            <pc:docMk/>
            <pc:sldMk cId="831685114" sldId="261"/>
            <ac:spMk id="3" creationId="{A38E43E0-4292-7435-C9AF-653E1F01A135}"/>
          </ac:spMkLst>
        </pc:spChg>
        <pc:spChg chg="add del mod">
          <ac:chgData name="Andjelka Grujicic" userId="e7365894-d774-428a-a23d-47ce6bfa3f7d" providerId="ADAL" clId="{61F859FB-3573-4D33-9C4D-1EC3DF59D45D}" dt="2024-06-17T13:28:23.745" v="379" actId="478"/>
          <ac:spMkLst>
            <pc:docMk/>
            <pc:sldMk cId="831685114" sldId="261"/>
            <ac:spMk id="6" creationId="{14D947D5-605A-89EE-423E-E62AD0BC1DE4}"/>
          </ac:spMkLst>
        </pc:spChg>
        <pc:picChg chg="add mod">
          <ac:chgData name="Andjelka Grujicic" userId="e7365894-d774-428a-a23d-47ce6bfa3f7d" providerId="ADAL" clId="{61F859FB-3573-4D33-9C4D-1EC3DF59D45D}" dt="2024-06-17T13:28:48.823" v="384" actId="1076"/>
          <ac:picMkLst>
            <pc:docMk/>
            <pc:sldMk cId="831685114" sldId="261"/>
            <ac:picMk id="4" creationId="{C6E43069-605F-1B94-6058-E265444522CA}"/>
          </ac:picMkLst>
        </pc:picChg>
      </pc:sldChg>
      <pc:sldChg chg="new del">
        <pc:chgData name="Andjelka Grujicic" userId="e7365894-d774-428a-a23d-47ce6bfa3f7d" providerId="ADAL" clId="{61F859FB-3573-4D33-9C4D-1EC3DF59D45D}" dt="2024-06-18T12:20:05.192" v="650" actId="47"/>
        <pc:sldMkLst>
          <pc:docMk/>
          <pc:sldMk cId="417569071" sldId="262"/>
        </pc:sldMkLst>
      </pc:sldChg>
      <pc:sldMasterChg chg="modTransition modSldLayout">
        <pc:chgData name="Andjelka Grujicic" userId="e7365894-d774-428a-a23d-47ce6bfa3f7d" providerId="ADAL" clId="{61F859FB-3573-4D33-9C4D-1EC3DF59D45D}" dt="2024-06-18T12:22:58.356" v="783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ransition spd="med" advClick="0" advTm="2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p:transition spd="med" advClick="0" advTm="2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p:transition spd="med" advClick="0" advTm="2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ransition spd="med" advClick="0" advTm="2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p:transition spd="med" advClick="0" advTm="2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p:transition spd="med" advClick="0" advTm="2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p:transition spd="med" advClick="0" advTm="2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p:transition spd="med" advClick="0" advTm="2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p:transition spd="med" advClick="0" advTm="2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p:transition spd="med" advClick="0" advTm="2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p:transition spd="med" advClick="0" advTm="2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p:transition spd="med" advClick="0" advTm="2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6005DB-3124-710C-C34D-14AF740B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О датуму...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4EF2AE-1883-D27E-EDA0-0EE63F92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 децембра 1987. године, Резолуцијом 42/112 Генарална скупштина Уједи</a:t>
            </a:r>
            <a:r>
              <a:rPr lang="sr-Cyrl-RS" dirty="0"/>
              <a:t>њ</a:t>
            </a:r>
            <a:r>
              <a:rPr lang="ru-RU" dirty="0"/>
              <a:t>ених нација, прогласила је 26. јун за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B0F0"/>
                </a:solidFill>
              </a:rPr>
              <a:t>Међународни дан борбе против злоупотребе и незаконите трговине дрогама</a:t>
            </a:r>
          </a:p>
          <a:p>
            <a:endParaRPr lang="ru-RU" dirty="0"/>
          </a:p>
          <a:p>
            <a:r>
              <a:rPr lang="ru-RU" dirty="0"/>
              <a:t>Обележавање овог датума има за циљ да се покрене глобална акција и јача међусекторска сарадња у постизању света без злоупотребе дрога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DD2687-88E1-1DC5-395B-3CF1D67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21" y="5340461"/>
            <a:ext cx="54768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7254"/>
      </p:ext>
    </p:extLst>
  </p:cSld>
  <p:clrMapOvr>
    <a:masterClrMapping/>
  </p:clrMapOvr>
  <p:transition spd="med" advClick="0" advTm="2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81050-C3B4-1D69-48DA-4A755D5D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/>
              <a:t>26. јун 2024. године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004017-0141-541A-6ABE-10EF762D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36" y="1726769"/>
            <a:ext cx="1007064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Докази су јасни: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Инвестирајмо у превенцију!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98DF21-418E-BD40-5565-1B3D463C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56" y="3426488"/>
            <a:ext cx="7142206" cy="30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082"/>
      </p:ext>
    </p:extLst>
  </p:cSld>
  <p:clrMapOvr>
    <a:masterClrMapping/>
  </p:clrMapOvr>
  <p:transition spd="med" advClick="0" advTm="2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964511" cy="1059543"/>
          </a:xfrm>
        </p:spPr>
        <p:txBody>
          <a:bodyPr>
            <a:normAutofit fontScale="90000"/>
          </a:bodyPr>
          <a:lstStyle/>
          <a:p>
            <a:r>
              <a:rPr lang="sr-Cyrl-RS" sz="4900" dirty="0"/>
              <a:t>Глобални извештај о дрогама</a:t>
            </a:r>
            <a:r>
              <a:rPr lang="sr-Cyrl-RS" sz="4800" dirty="0"/>
              <a:t/>
            </a:r>
            <a:br>
              <a:rPr lang="sr-Cyrl-RS" sz="4800" dirty="0"/>
            </a:br>
            <a:r>
              <a:rPr kumimoji="0" lang="sr-Cyrl-RS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Drug Report)</a:t>
            </a:r>
            <a:endParaRPr lang="en-GB" sz="4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0" y="1825625"/>
            <a:ext cx="10365300" cy="4824186"/>
          </a:xfrm>
        </p:spPr>
        <p:txBody>
          <a:bodyPr/>
          <a:lstStyle/>
          <a:p>
            <a:r>
              <a:rPr lang="en-GB" i="1" dirty="0"/>
              <a:t>UNODC</a:t>
            </a:r>
            <a:r>
              <a:rPr lang="en-GB" dirty="0"/>
              <a:t> </a:t>
            </a:r>
            <a:r>
              <a:rPr lang="sr-Cyrl-RS" dirty="0"/>
              <a:t>сваке године објављује </a:t>
            </a:r>
            <a:r>
              <a:rPr lang="sr-Cyrl-RS" b="1" dirty="0">
                <a:solidFill>
                  <a:srgbClr val="00B0F0"/>
                </a:solidFill>
              </a:rPr>
              <a:t>Глобални извештај о дрогама</a:t>
            </a:r>
            <a:endParaRPr lang="en-GB" dirty="0"/>
          </a:p>
          <a:p>
            <a:r>
              <a:rPr lang="sr-Cyrl-RS" dirty="0"/>
              <a:t>Извештај даје тренутни преглед глобалног тржишта (однос понуде и потражње): опијата, кокаина, канабиса, стимуланаса типа амфетамина и тзв. нових психоактивних супстанци (</a:t>
            </a:r>
            <a:r>
              <a:rPr lang="en-GB" i="1" dirty="0"/>
              <a:t>NPS</a:t>
            </a:r>
            <a:r>
              <a:rPr lang="en-GB" dirty="0"/>
              <a:t>)</a:t>
            </a:r>
          </a:p>
          <a:p>
            <a:r>
              <a:rPr lang="sr-Cyrl-RS" dirty="0"/>
              <a:t>Кроз преглед података из истраживања, наглашава се које су здравствене и шире друштвене последице коришћења дрога</a:t>
            </a:r>
          </a:p>
          <a:p>
            <a:r>
              <a:rPr lang="sr-Cyrl-RS" dirty="0"/>
              <a:t>Дају се препоруке за деловање и позив на акцију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6C27F7-5AAC-6690-71B0-0241B9E1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55" y="4701162"/>
            <a:ext cx="4450815" cy="2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p:transition spd="med" advClick="0" advTm="2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0C96D-2639-19AD-5FAD-89C2C179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Глобални извештај о дрогама 2023.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CA8A7-8C77-A8F8-7977-8B4ED6A2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Упозорава на растуће кризе како се шире тржишта недозвољених дрога.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Глобална процена је да је у 2021. години било 13,2 милиона људи који ињектирају дроге, 18% више него што се раније процењивало.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Глобално, преко 296 милиона људи користило је дрогу током 2021. године, што је повећање од 23% у односу на претходну деценију.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Број људи који пате од поремећаја употребе дрога је нагло порастао на 39,5 милиона, што је повећање од 45% у последњих 10 година.</a:t>
            </a:r>
            <a:endParaRPr lang="sr-Latn-RS" b="1" dirty="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5B520DF-9BF4-4623-C0D8-047EE76D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3" y="4734706"/>
            <a:ext cx="4606973" cy="19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72638"/>
      </p:ext>
    </p:extLst>
  </p:cSld>
  <p:clrMapOvr>
    <a:masterClrMapping/>
  </p:clrMapOvr>
  <p:transition spd="med" advClick="0" advTm="2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8E43E0-4292-7435-C9AF-653E1F01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85" y="531374"/>
            <a:ext cx="104934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Јавно здравље, превенција и приступ услугама лечења морају бити приоритет широм света или ће дроге остављати све више људи иза себе!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E43069-605F-1B94-6058-E2654445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21" y="3679785"/>
            <a:ext cx="7269196" cy="26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5114"/>
      </p:ext>
    </p:extLst>
  </p:cSld>
  <p:clrMapOvr>
    <a:masterClrMapping/>
  </p:clrMapOvr>
  <p:transition spd="med" advClick="0" advTm="2500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255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О датуму...</vt:lpstr>
      <vt:lpstr>26. јун 2024. године</vt:lpstr>
      <vt:lpstr>Глобални извештај о дрогама (Global Drug Report)</vt:lpstr>
      <vt:lpstr>Глобални извештај о дрогама 2023.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Maki</cp:lastModifiedBy>
  <cp:revision>20</cp:revision>
  <dcterms:created xsi:type="dcterms:W3CDTF">2022-01-21T07:17:49Z</dcterms:created>
  <dcterms:modified xsi:type="dcterms:W3CDTF">2024-06-24T15:46:05Z</dcterms:modified>
</cp:coreProperties>
</file>