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2/15/2022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2/15/2022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преузимање (9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066800" y="990600"/>
            <a:ext cx="7772400" cy="1470025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sr-Latn-RS" sz="4400" b="1" cap="all" dirty="0" smtClean="0">
                <a:ln w="0"/>
                <a:solidFill>
                  <a:schemeClr val="accent5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Book Antiqua" pitchFamily="18" charset="0"/>
              </a:rPr>
              <a:t>	Svetski dan borbe    dece obolele od raka </a:t>
            </a:r>
            <a:endParaRPr lang="en-US" sz="4400" b="1" cap="all" dirty="0">
              <a:ln w="0"/>
              <a:solidFill>
                <a:schemeClr val="accent5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Book Antiqu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4191000" y="2590800"/>
            <a:ext cx="6172200" cy="1371600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sr-Latn-RS" sz="4400" b="1" cap="all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Book Antiqua" pitchFamily="18" charset="0"/>
              </a:rPr>
              <a:t>15. Februar</a:t>
            </a:r>
            <a:endParaRPr lang="en-US" sz="4400" b="1" cap="all" dirty="0">
              <a:ln w="0"/>
              <a:solidFill>
                <a:schemeClr val="accent1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Book Antiqua" pitchFamily="18" charset="0"/>
            </a:endParaRPr>
          </a:p>
        </p:txBody>
      </p:sp>
      <p:pic>
        <p:nvPicPr>
          <p:cNvPr id="5" name="Picture 4" descr="преузимање (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9600" y="3352800"/>
            <a:ext cx="3429000" cy="32004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6" descr="66585593-globe-kids-on-globe-international-friendship-day-earth-day-vector-illustration-of-diverse-children-h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8600" y="152400"/>
            <a:ext cx="1676400" cy="1676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10" descr="15Februar20201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4400" y="2971800"/>
            <a:ext cx="2386965" cy="3200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762000"/>
            <a:ext cx="8229600" cy="1143000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sr-Latn-RS" sz="3600" cap="all" dirty="0" smtClean="0">
                <a:ln w="0"/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</a:rPr>
              <a:t>RAK JE BORBA U KOJOJ NE POSTOJE 	POBEDNICI I GUBITNICI</a:t>
            </a:r>
            <a:endParaRPr lang="en-US" sz="3600" cap="all" dirty="0">
              <a:ln w="0"/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Content Placeholder 8" descr="rak-deca-nurdor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228600" y="2286000"/>
            <a:ext cx="4299038" cy="2667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Content Placeholder 9" descr="unnamed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724400" y="2362200"/>
            <a:ext cx="4041775" cy="2438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10" descr="image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00200" y="5867401"/>
            <a:ext cx="3048000" cy="9905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Picture 12" descr="kids-blank-signs-form-hearts-little-cartoon-5789169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086600" y="1143000"/>
            <a:ext cx="1849195" cy="1295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Picture 13" descr="image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5800" y="5867400"/>
            <a:ext cx="3200400" cy="990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преузимање (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800" y="3733800"/>
            <a:ext cx="3886200" cy="27967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762000"/>
            <a:ext cx="8229600" cy="1143000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sr-Latn-RS" cap="all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KAD SE RANO PREPOZNA VEĆE SU 	ŠANSE ZA IZLEČENJE</a:t>
            </a:r>
            <a:endParaRPr lang="en-US" cap="all" dirty="0">
              <a:ln w="0"/>
              <a:solidFill>
                <a:schemeClr val="tx2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+mn-lt"/>
            </a:endParaRPr>
          </a:p>
        </p:txBody>
      </p:sp>
      <p:pic>
        <p:nvPicPr>
          <p:cNvPr id="12" name="Content Placeholder 11" descr="DzbqbD9W0AAc1rR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81000" y="1905000"/>
            <a:ext cx="5105400" cy="33940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organic-vs-gmo-714x47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800" y="1752600"/>
            <a:ext cx="3657600" cy="24281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228600"/>
            <a:ext cx="9144000" cy="1600200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sr-Latn-RS" sz="36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UTICAJ RAZVOJA INDUSTRIJE NA POVEĆAN BROJ OBOLELIH OD RAKA</a:t>
            </a:r>
            <a:endParaRPr lang="en-US" sz="3600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95800" y="2133600"/>
            <a:ext cx="4800600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buFont typeface="Arial" pitchFamily="34" charset="0"/>
              <a:buChar char="•"/>
            </a:pPr>
            <a:r>
              <a:rPr lang="sr-Latn-RS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sr-Latn-RS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Đubriva i hormoni rasta kojim se tretiraju biljke mogu da uzrokuju onkogene mutacije</a:t>
            </a:r>
            <a:endParaRPr lang="en-US" sz="2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3581400"/>
            <a:ext cx="3803073" cy="2133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457200" y="4648200"/>
            <a:ext cx="40386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buFont typeface="Arial" pitchFamily="34" charset="0"/>
              <a:buChar char="•"/>
            </a:pPr>
            <a:r>
              <a:rPr lang="sr-Latn-RS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</a:rPr>
              <a:t> Veće su šanse da obole deca iz  pušačkih porodica</a:t>
            </a:r>
            <a:endParaRPr lang="en-US" sz="2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преузимање (7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81200" y="3048000"/>
            <a:ext cx="5638800" cy="434592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Autofit/>
          </a:bodyPr>
          <a:lstStyle/>
          <a:p>
            <a:r>
              <a:rPr lang="sr-Latn-RS" sz="36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</a:rPr>
              <a:t>UTICAJ RAZVOJA INDUSTRIJE NA POVEĆAN BROJ OBOLELIH OD RAKA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2133600"/>
            <a:ext cx="8229600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just">
              <a:buFont typeface="Arial" pitchFamily="34" charset="0"/>
              <a:buChar char="•"/>
            </a:pPr>
            <a:r>
              <a:rPr lang="sr-Latn-RS" b="1" cap="all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Zagađenje uzrokovano novim tehnologijama kao što je zračenje može povećati mogućnost  oboljenja od raka kod dece (leukemija, tumori na mozgu, sarkomi)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преузимање (9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1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85800"/>
            <a:ext cx="7481776" cy="457200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sr-Latn-RS" sz="3600" b="1" cap="all" dirty="0" smtClean="0">
                <a:ln w="0"/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</a:rPr>
              <a:t>Zagrljaj i stisak ruke imaju velik uticaj na tok izlečenja</a:t>
            </a:r>
            <a:endParaRPr lang="en-US" sz="3600" b="1" cap="all" dirty="0">
              <a:ln w="0"/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idx="2"/>
          </p:nvPr>
        </p:nvSpPr>
        <p:spPr>
          <a:xfrm>
            <a:off x="4114800" y="6858000"/>
            <a:ext cx="4191000" cy="4572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6" name="Picture 5" descr="преузимање (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2133600"/>
            <a:ext cx="6107260" cy="397631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9" name="Content Placeholder 8" descr="800x600_Nurdor.jpg"/>
          <p:cNvPicPr>
            <a:picLocks noGrp="1" noChangeAspect="1"/>
          </p:cNvPicPr>
          <p:nvPr>
            <p:ph sz="half" idx="1"/>
          </p:nvPr>
        </p:nvPicPr>
        <p:blipFill>
          <a:blip r:embed="rId4" cstate="print"/>
          <a:stretch>
            <a:fillRect/>
          </a:stretch>
        </p:blipFill>
        <p:spPr>
          <a:xfrm>
            <a:off x="7086600" y="5334000"/>
            <a:ext cx="1831292" cy="1371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</TotalTime>
  <Words>93</Words>
  <Application>Microsoft Office PowerPoint</Application>
  <PresentationFormat>On-screen Show (4:3)</PresentationFormat>
  <Paragraphs>10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Book Antiqua</vt:lpstr>
      <vt:lpstr>Lucida Sans Unicode</vt:lpstr>
      <vt:lpstr>Verdana</vt:lpstr>
      <vt:lpstr>Wingdings 2</vt:lpstr>
      <vt:lpstr>Wingdings 3</vt:lpstr>
      <vt:lpstr>Concourse</vt:lpstr>
      <vt:lpstr> Svetski dan borbe    dece obolele od raka </vt:lpstr>
      <vt:lpstr>RAK JE BORBA U KOJOJ NE POSTOJE  POBEDNICI I GUBITNICI</vt:lpstr>
      <vt:lpstr>KAD SE RANO PREPOZNA VEĆE SU  ŠANSE ZA IZLEČENJE</vt:lpstr>
      <vt:lpstr>UTICAJ RAZVOJA INDUSTRIJE NA POVEĆAN BROJ OBOLELIH OD RAKA</vt:lpstr>
      <vt:lpstr>UTICAJ RAZVOJA INDUSTRIJE NA POVEĆAN BROJ OBOLELIH OD RAKA</vt:lpstr>
      <vt:lpstr>Zagrljaj i stisak ruke imaju velik uticaj na tok izlečenja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Svetski dan borbe    dece obolele od raka</dc:title>
  <dc:creator>FILIP</dc:creator>
  <cp:lastModifiedBy>maki</cp:lastModifiedBy>
  <cp:revision>3</cp:revision>
  <dcterms:created xsi:type="dcterms:W3CDTF">2006-08-16T00:00:00Z</dcterms:created>
  <dcterms:modified xsi:type="dcterms:W3CDTF">2022-02-15T07:22:32Z</dcterms:modified>
</cp:coreProperties>
</file>